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ppt/notesSlides/notesSlide9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5.xml" ContentType="application/vnd.openxmlformats-officedocument.drawingml.chartshapes+xml"/>
  <Override PartName="/ppt/notesSlides/notesSlide10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6.xml" ContentType="application/vnd.openxmlformats-officedocument.drawingml.chartshape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57" r:id="rId5"/>
    <p:sldId id="268" r:id="rId6"/>
    <p:sldId id="272" r:id="rId7"/>
    <p:sldId id="270" r:id="rId8"/>
    <p:sldId id="277" r:id="rId9"/>
    <p:sldId id="275" r:id="rId10"/>
    <p:sldId id="274" r:id="rId11"/>
    <p:sldId id="276" r:id="rId12"/>
    <p:sldId id="278" r:id="rId13"/>
    <p:sldId id="279" r:id="rId14"/>
    <p:sldId id="259" r:id="rId15"/>
  </p:sldIdLst>
  <p:sldSz cx="12188825" cy="6858000"/>
  <p:notesSz cx="6858000" cy="9144000"/>
  <p:defaultTextStyle>
    <a:defPPr rtl="0">
      <a:defRPr lang="pt-br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B33C6D-1042-4C5A-BE38-BD4CF5863C3F}" v="1403" dt="2023-10-31T21:29:48.0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>
      <p:cViewPr varScale="1">
        <p:scale>
          <a:sx n="105" d="100"/>
          <a:sy n="105" d="100"/>
        </p:scale>
        <p:origin x="834" y="9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da Silva Ferreira" userId="f8e0a544-d4c5-4c66-8626-3c4e762e2c26" providerId="ADAL" clId="{4AB33C6D-1042-4C5A-BE38-BD4CF5863C3F}"/>
    <pc:docChg chg="undo redo custSel addSld delSld modSld sldOrd">
      <pc:chgData name="Felipe da Silva Ferreira" userId="f8e0a544-d4c5-4c66-8626-3c4e762e2c26" providerId="ADAL" clId="{4AB33C6D-1042-4C5A-BE38-BD4CF5863C3F}" dt="2023-10-31T21:29:48.071" v="2152"/>
      <pc:docMkLst>
        <pc:docMk/>
      </pc:docMkLst>
      <pc:sldChg chg="addSp delSp modSp mod modTransition modAnim modNotesTx">
        <pc:chgData name="Felipe da Silva Ferreira" userId="f8e0a544-d4c5-4c66-8626-3c4e762e2c26" providerId="ADAL" clId="{4AB33C6D-1042-4C5A-BE38-BD4CF5863C3F}" dt="2023-10-31T20:23:02.752" v="2115"/>
        <pc:sldMkLst>
          <pc:docMk/>
          <pc:sldMk cId="1332291891" sldId="257"/>
        </pc:sldMkLst>
        <pc:picChg chg="add del mod">
          <ac:chgData name="Felipe da Silva Ferreira" userId="f8e0a544-d4c5-4c66-8626-3c4e762e2c26" providerId="ADAL" clId="{4AB33C6D-1042-4C5A-BE38-BD4CF5863C3F}" dt="2023-10-31T19:40:23.936" v="1590"/>
          <ac:picMkLst>
            <pc:docMk/>
            <pc:sldMk cId="1332291891" sldId="257"/>
            <ac:picMk id="10" creationId="{3E7FBFBB-A707-55C9-2665-CD96BA34FC10}"/>
          </ac:picMkLst>
        </pc:picChg>
        <pc:picChg chg="add del mod ord">
          <ac:chgData name="Felipe da Silva Ferreira" userId="f8e0a544-d4c5-4c66-8626-3c4e762e2c26" providerId="ADAL" clId="{4AB33C6D-1042-4C5A-BE38-BD4CF5863C3F}" dt="2023-10-31T19:40:28.257" v="1591"/>
          <ac:picMkLst>
            <pc:docMk/>
            <pc:sldMk cId="1332291891" sldId="257"/>
            <ac:picMk id="15" creationId="{1A1047ED-296B-8170-3A50-27981B6CE287}"/>
          </ac:picMkLst>
        </pc:picChg>
        <pc:picChg chg="add del mod">
          <ac:chgData name="Felipe da Silva Ferreira" userId="f8e0a544-d4c5-4c66-8626-3c4e762e2c26" providerId="ADAL" clId="{4AB33C6D-1042-4C5A-BE38-BD4CF5863C3F}" dt="2023-10-31T19:41:59.852" v="1595"/>
          <ac:picMkLst>
            <pc:docMk/>
            <pc:sldMk cId="1332291891" sldId="257"/>
            <ac:picMk id="16" creationId="{244950C6-D922-93BA-E80A-6C7F38D6DF95}"/>
          </ac:picMkLst>
        </pc:picChg>
        <pc:picChg chg="add del mod ord">
          <ac:chgData name="Felipe da Silva Ferreira" userId="f8e0a544-d4c5-4c66-8626-3c4e762e2c26" providerId="ADAL" clId="{4AB33C6D-1042-4C5A-BE38-BD4CF5863C3F}" dt="2023-10-31T19:42:08.339" v="1596"/>
          <ac:picMkLst>
            <pc:docMk/>
            <pc:sldMk cId="1332291891" sldId="257"/>
            <ac:picMk id="19" creationId="{88299B41-A3B4-DE39-C82B-D95F7D823873}"/>
          </ac:picMkLst>
        </pc:picChg>
        <pc:picChg chg="add del mod">
          <ac:chgData name="Felipe da Silva Ferreira" userId="f8e0a544-d4c5-4c66-8626-3c4e762e2c26" providerId="ADAL" clId="{4AB33C6D-1042-4C5A-BE38-BD4CF5863C3F}" dt="2023-10-31T19:43:26.248" v="1600"/>
          <ac:picMkLst>
            <pc:docMk/>
            <pc:sldMk cId="1332291891" sldId="257"/>
            <ac:picMk id="20" creationId="{A9687210-A32F-9444-EA2F-6A79D14AA9BE}"/>
          </ac:picMkLst>
        </pc:picChg>
        <pc:picChg chg="add del mod ord">
          <ac:chgData name="Felipe da Silva Ferreira" userId="f8e0a544-d4c5-4c66-8626-3c4e762e2c26" providerId="ADAL" clId="{4AB33C6D-1042-4C5A-BE38-BD4CF5863C3F}" dt="2023-10-31T19:43:33.338" v="1601"/>
          <ac:picMkLst>
            <pc:docMk/>
            <pc:sldMk cId="1332291891" sldId="257"/>
            <ac:picMk id="24" creationId="{74E28DC4-2CD8-ACBD-912E-E8DB0B40DF3D}"/>
          </ac:picMkLst>
        </pc:picChg>
        <pc:picChg chg="add del mod">
          <ac:chgData name="Felipe da Silva Ferreira" userId="f8e0a544-d4c5-4c66-8626-3c4e762e2c26" providerId="ADAL" clId="{4AB33C6D-1042-4C5A-BE38-BD4CF5863C3F}" dt="2023-10-31T19:44:03.076" v="1603"/>
          <ac:picMkLst>
            <pc:docMk/>
            <pc:sldMk cId="1332291891" sldId="257"/>
            <ac:picMk id="25" creationId="{E9934287-BA7C-593C-3178-7A6CF920AFE7}"/>
          </ac:picMkLst>
        </pc:picChg>
        <pc:picChg chg="add del mod ord">
          <ac:chgData name="Felipe da Silva Ferreira" userId="f8e0a544-d4c5-4c66-8626-3c4e762e2c26" providerId="ADAL" clId="{4AB33C6D-1042-4C5A-BE38-BD4CF5863C3F}" dt="2023-10-31T19:44:14.951" v="1604"/>
          <ac:picMkLst>
            <pc:docMk/>
            <pc:sldMk cId="1332291891" sldId="257"/>
            <ac:picMk id="29" creationId="{38A479CE-B12C-2F9B-D9A7-1CB6B3013521}"/>
          </ac:picMkLst>
        </pc:picChg>
        <pc:picChg chg="add del mod">
          <ac:chgData name="Felipe da Silva Ferreira" userId="f8e0a544-d4c5-4c66-8626-3c4e762e2c26" providerId="ADAL" clId="{4AB33C6D-1042-4C5A-BE38-BD4CF5863C3F}" dt="2023-10-31T19:44:47.422" v="1606"/>
          <ac:picMkLst>
            <pc:docMk/>
            <pc:sldMk cId="1332291891" sldId="257"/>
            <ac:picMk id="30" creationId="{3D7ACD91-0F94-3B97-1523-71848385A532}"/>
          </ac:picMkLst>
        </pc:picChg>
        <pc:picChg chg="add del mod ord">
          <ac:chgData name="Felipe da Silva Ferreira" userId="f8e0a544-d4c5-4c66-8626-3c4e762e2c26" providerId="ADAL" clId="{4AB33C6D-1042-4C5A-BE38-BD4CF5863C3F}" dt="2023-10-31T19:44:57.520" v="1607"/>
          <ac:picMkLst>
            <pc:docMk/>
            <pc:sldMk cId="1332291891" sldId="257"/>
            <ac:picMk id="34" creationId="{47B60AFE-D476-3809-356F-64F3F928E01B}"/>
          </ac:picMkLst>
        </pc:picChg>
        <pc:picChg chg="add del mod">
          <ac:chgData name="Felipe da Silva Ferreira" userId="f8e0a544-d4c5-4c66-8626-3c4e762e2c26" providerId="ADAL" clId="{4AB33C6D-1042-4C5A-BE38-BD4CF5863C3F}" dt="2023-10-31T19:56:27.799" v="2076"/>
          <ac:picMkLst>
            <pc:docMk/>
            <pc:sldMk cId="1332291891" sldId="257"/>
            <ac:picMk id="35" creationId="{2962BA0C-DC67-1E80-0EE6-19A11A7284AB}"/>
          </ac:picMkLst>
        </pc:picChg>
        <pc:picChg chg="add del mod ord">
          <ac:chgData name="Felipe da Silva Ferreira" userId="f8e0a544-d4c5-4c66-8626-3c4e762e2c26" providerId="ADAL" clId="{4AB33C6D-1042-4C5A-BE38-BD4CF5863C3F}" dt="2023-10-31T20:03:54.759" v="2077"/>
          <ac:picMkLst>
            <pc:docMk/>
            <pc:sldMk cId="1332291891" sldId="257"/>
            <ac:picMk id="42" creationId="{7F938DA0-40F2-54DA-78C7-B26D0BB6548D}"/>
          </ac:picMkLst>
        </pc:pic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1332291891" sldId="257"/>
            <ac:picMk id="43" creationId="{1AF98A02-DED8-1E3A-EC9C-F4A0AB8B433B}"/>
          </ac:picMkLst>
        </pc:picChg>
        <pc:picChg chg="add del mod ord">
          <ac:chgData name="Felipe da Silva Ferreira" userId="f8e0a544-d4c5-4c66-8626-3c4e762e2c26" providerId="ADAL" clId="{4AB33C6D-1042-4C5A-BE38-BD4CF5863C3F}" dt="2023-10-31T20:05:36.791" v="2091"/>
          <ac:picMkLst>
            <pc:docMk/>
            <pc:sldMk cId="1332291891" sldId="257"/>
            <ac:picMk id="44" creationId="{5E604204-20F6-9F60-CE38-714AB7A02162}"/>
          </ac:picMkLst>
        </pc:picChg>
        <pc:picChg chg="add del mod">
          <ac:chgData name="Felipe da Silva Ferreira" userId="f8e0a544-d4c5-4c66-8626-3c4e762e2c26" providerId="ADAL" clId="{4AB33C6D-1042-4C5A-BE38-BD4CF5863C3F}" dt="2023-10-31T20:12:07.305" v="2096"/>
          <ac:picMkLst>
            <pc:docMk/>
            <pc:sldMk cId="1332291891" sldId="257"/>
            <ac:picMk id="45" creationId="{80AF9C00-49D2-60A3-3758-3E9791C3B4C7}"/>
          </ac:picMkLst>
        </pc:picChg>
        <pc:picChg chg="add del mod ord">
          <ac:chgData name="Felipe da Silva Ferreira" userId="f8e0a544-d4c5-4c66-8626-3c4e762e2c26" providerId="ADAL" clId="{4AB33C6D-1042-4C5A-BE38-BD4CF5863C3F}" dt="2023-10-31T20:12:29.314" v="2097"/>
          <ac:picMkLst>
            <pc:docMk/>
            <pc:sldMk cId="1332291891" sldId="257"/>
            <ac:picMk id="47" creationId="{6585E09D-17D8-650D-4F78-D3EDC807BB5F}"/>
          </ac:picMkLst>
        </pc:picChg>
        <pc:picChg chg="add del mod">
          <ac:chgData name="Felipe da Silva Ferreira" userId="f8e0a544-d4c5-4c66-8626-3c4e762e2c26" providerId="ADAL" clId="{4AB33C6D-1042-4C5A-BE38-BD4CF5863C3F}" dt="2023-10-31T20:12:31.097" v="2100"/>
          <ac:picMkLst>
            <pc:docMk/>
            <pc:sldMk cId="1332291891" sldId="257"/>
            <ac:picMk id="48" creationId="{8E36BB5E-35EF-E543-2001-A4B0D42715CA}"/>
          </ac:picMkLst>
        </pc:picChg>
        <pc:picChg chg="add del mod ord">
          <ac:chgData name="Felipe da Silva Ferreira" userId="f8e0a544-d4c5-4c66-8626-3c4e762e2c26" providerId="ADAL" clId="{4AB33C6D-1042-4C5A-BE38-BD4CF5863C3F}" dt="2023-10-31T20:13:46.420" v="2101"/>
          <ac:picMkLst>
            <pc:docMk/>
            <pc:sldMk cId="1332291891" sldId="257"/>
            <ac:picMk id="49" creationId="{686F1C54-5532-3797-43C9-D216C7B868E5}"/>
          </ac:picMkLst>
        </pc:picChg>
        <pc:picChg chg="add del mod">
          <ac:chgData name="Felipe da Silva Ferreira" userId="f8e0a544-d4c5-4c66-8626-3c4e762e2c26" providerId="ADAL" clId="{4AB33C6D-1042-4C5A-BE38-BD4CF5863C3F}" dt="2023-10-31T20:17:52.005" v="2114"/>
          <ac:picMkLst>
            <pc:docMk/>
            <pc:sldMk cId="1332291891" sldId="257"/>
            <ac:picMk id="50" creationId="{075AFDE4-5182-750B-0816-54520AB513FC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1332291891" sldId="257"/>
            <ac:picMk id="54" creationId="{A04083C3-65B8-7705-3BFE-CB109A9683C8}"/>
          </ac:picMkLst>
        </pc:picChg>
        <pc:picChg chg="add mo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1332291891" sldId="257"/>
            <ac:picMk id="55" creationId="{8B64D726-D294-3C4E-088A-A3FCD88D0BB6}"/>
          </ac:picMkLst>
        </pc:picChg>
        <pc:inkChg chg="add">
          <ac:chgData name="Felipe da Silva Ferreira" userId="f8e0a544-d4c5-4c66-8626-3c4e762e2c26" providerId="ADAL" clId="{4AB33C6D-1042-4C5A-BE38-BD4CF5863C3F}" dt="2023-10-31T19:35:45.920" v="1585"/>
          <ac:inkMkLst>
            <pc:docMk/>
            <pc:sldMk cId="1332291891" sldId="257"/>
            <ac:inkMk id="6" creationId="{B87C3EE9-8809-D0C8-4D25-A2BFB1F2D3B4}"/>
          </ac:inkMkLst>
        </pc:inkChg>
      </pc:sldChg>
      <pc:sldChg chg="addSp delSp modSp mod modTransition modAnim">
        <pc:chgData name="Felipe da Silva Ferreira" userId="f8e0a544-d4c5-4c66-8626-3c4e762e2c26" providerId="ADAL" clId="{4AB33C6D-1042-4C5A-BE38-BD4CF5863C3F}" dt="2023-10-31T20:23:02.752" v="2115"/>
        <pc:sldMkLst>
          <pc:docMk/>
          <pc:sldMk cId="4264977537" sldId="259"/>
        </pc:sldMkLst>
        <pc:spChg chg="mod">
          <ac:chgData name="Felipe da Silva Ferreira" userId="f8e0a544-d4c5-4c66-8626-3c4e762e2c26" providerId="ADAL" clId="{4AB33C6D-1042-4C5A-BE38-BD4CF5863C3F}" dt="2023-10-31T17:21:52.387" v="1449" actId="115"/>
          <ac:spMkLst>
            <pc:docMk/>
            <pc:sldMk cId="4264977537" sldId="259"/>
            <ac:spMk id="4" creationId="{00000000-0000-0000-0000-000000000000}"/>
          </ac:spMkLst>
        </pc:spChg>
        <pc:spChg chg="del">
          <ac:chgData name="Felipe da Silva Ferreira" userId="f8e0a544-d4c5-4c66-8626-3c4e762e2c26" providerId="ADAL" clId="{4AB33C6D-1042-4C5A-BE38-BD4CF5863C3F}" dt="2023-10-31T17:21:58.890" v="1450" actId="478"/>
          <ac:spMkLst>
            <pc:docMk/>
            <pc:sldMk cId="4264977537" sldId="259"/>
            <ac:spMk id="5" creationId="{00000000-0000-0000-0000-000000000000}"/>
          </ac:spMkLst>
        </pc:sp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4264977537" sldId="259"/>
            <ac:picMk id="3" creationId="{C0852D35-9EB9-AF02-DBE0-2A9B7C3211A8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4264977537" sldId="259"/>
            <ac:picMk id="8" creationId="{20E42C44-934A-4583-D859-FE19E9967DE0}"/>
          </ac:picMkLst>
        </pc:picChg>
        <pc:picChg chg="add mo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4264977537" sldId="259"/>
            <ac:picMk id="9" creationId="{7CCF1DD7-53C2-2B2B-3580-0E3E518BC538}"/>
          </ac:picMkLst>
        </pc:picChg>
      </pc:sldChg>
      <pc:sldChg chg="del">
        <pc:chgData name="Felipe da Silva Ferreira" userId="f8e0a544-d4c5-4c66-8626-3c4e762e2c26" providerId="ADAL" clId="{4AB33C6D-1042-4C5A-BE38-BD4CF5863C3F}" dt="2023-10-31T17:22:01.890" v="1451" actId="47"/>
        <pc:sldMkLst>
          <pc:docMk/>
          <pc:sldMk cId="2672039197" sldId="261"/>
        </pc:sldMkLst>
      </pc:sldChg>
      <pc:sldChg chg="del">
        <pc:chgData name="Felipe da Silva Ferreira" userId="f8e0a544-d4c5-4c66-8626-3c4e762e2c26" providerId="ADAL" clId="{4AB33C6D-1042-4C5A-BE38-BD4CF5863C3F}" dt="2023-10-31T17:22:02.880" v="1452" actId="47"/>
        <pc:sldMkLst>
          <pc:docMk/>
          <pc:sldMk cId="397710800" sldId="262"/>
        </pc:sldMkLst>
      </pc:sldChg>
      <pc:sldChg chg="del">
        <pc:chgData name="Felipe da Silva Ferreira" userId="f8e0a544-d4c5-4c66-8626-3c4e762e2c26" providerId="ADAL" clId="{4AB33C6D-1042-4C5A-BE38-BD4CF5863C3F}" dt="2023-10-31T17:22:03.706" v="1453" actId="47"/>
        <pc:sldMkLst>
          <pc:docMk/>
          <pc:sldMk cId="1405850135" sldId="263"/>
        </pc:sldMkLst>
      </pc:sldChg>
      <pc:sldChg chg="del">
        <pc:chgData name="Felipe da Silva Ferreira" userId="f8e0a544-d4c5-4c66-8626-3c4e762e2c26" providerId="ADAL" clId="{4AB33C6D-1042-4C5A-BE38-BD4CF5863C3F}" dt="2023-10-31T17:22:08.048" v="1455" actId="47"/>
        <pc:sldMkLst>
          <pc:docMk/>
          <pc:sldMk cId="3480339974" sldId="265"/>
        </pc:sldMkLst>
      </pc:sldChg>
      <pc:sldChg chg="del ord">
        <pc:chgData name="Felipe da Silva Ferreira" userId="f8e0a544-d4c5-4c66-8626-3c4e762e2c26" providerId="ADAL" clId="{4AB33C6D-1042-4C5A-BE38-BD4CF5863C3F}" dt="2023-10-31T17:21:33.451" v="1435" actId="47"/>
        <pc:sldMkLst>
          <pc:docMk/>
          <pc:sldMk cId="1484811712" sldId="267"/>
        </pc:sldMkLst>
      </pc:sldChg>
      <pc:sldChg chg="addSp delSp modSp mod modTransition modAnim modNotesTx">
        <pc:chgData name="Felipe da Silva Ferreira" userId="f8e0a544-d4c5-4c66-8626-3c4e762e2c26" providerId="ADAL" clId="{4AB33C6D-1042-4C5A-BE38-BD4CF5863C3F}" dt="2023-10-31T20:23:02.752" v="2115"/>
        <pc:sldMkLst>
          <pc:docMk/>
          <pc:sldMk cId="3529114326" sldId="268"/>
        </pc:sldMkLst>
        <pc:spChg chg="mod">
          <ac:chgData name="Felipe da Silva Ferreira" userId="f8e0a544-d4c5-4c66-8626-3c4e762e2c26" providerId="ADAL" clId="{4AB33C6D-1042-4C5A-BE38-BD4CF5863C3F}" dt="2023-10-31T18:59:57.862" v="1552"/>
          <ac:spMkLst>
            <pc:docMk/>
            <pc:sldMk cId="3529114326" sldId="268"/>
            <ac:spMk id="14" creationId="{00000000-0000-0000-0000-000000000000}"/>
          </ac:spMkLst>
        </pc:spChg>
        <pc:picChg chg="add del mod">
          <ac:chgData name="Felipe da Silva Ferreira" userId="f8e0a544-d4c5-4c66-8626-3c4e762e2c26" providerId="ADAL" clId="{4AB33C6D-1042-4C5A-BE38-BD4CF5863C3F}" dt="2023-10-31T19:40:23.936" v="1590"/>
          <ac:picMkLst>
            <pc:docMk/>
            <pc:sldMk cId="3529114326" sldId="268"/>
            <ac:picMk id="8" creationId="{DBA9D7F6-9D23-F403-2267-D1F2178284FA}"/>
          </ac:picMkLst>
        </pc:picChg>
        <pc:picChg chg="add del mod ord">
          <ac:chgData name="Felipe da Silva Ferreira" userId="f8e0a544-d4c5-4c66-8626-3c4e762e2c26" providerId="ADAL" clId="{4AB33C6D-1042-4C5A-BE38-BD4CF5863C3F}" dt="2023-10-31T19:40:57.733" v="1592"/>
          <ac:picMkLst>
            <pc:docMk/>
            <pc:sldMk cId="3529114326" sldId="268"/>
            <ac:picMk id="11" creationId="{1E006A7E-6AC4-9066-B2C9-75D65544FD95}"/>
          </ac:picMkLst>
        </pc:picChg>
        <pc:picChg chg="add del mod">
          <ac:chgData name="Felipe da Silva Ferreira" userId="f8e0a544-d4c5-4c66-8626-3c4e762e2c26" providerId="ADAL" clId="{4AB33C6D-1042-4C5A-BE38-BD4CF5863C3F}" dt="2023-10-31T19:41:59.852" v="1595"/>
          <ac:picMkLst>
            <pc:docMk/>
            <pc:sldMk cId="3529114326" sldId="268"/>
            <ac:picMk id="12" creationId="{D6954C34-72B9-3E17-4A14-E3B3C4057909}"/>
          </ac:picMkLst>
        </pc:picChg>
        <pc:picChg chg="add del mod ord">
          <ac:chgData name="Felipe da Silva Ferreira" userId="f8e0a544-d4c5-4c66-8626-3c4e762e2c26" providerId="ADAL" clId="{4AB33C6D-1042-4C5A-BE38-BD4CF5863C3F}" dt="2023-10-31T19:42:27.264" v="1597"/>
          <ac:picMkLst>
            <pc:docMk/>
            <pc:sldMk cId="3529114326" sldId="268"/>
            <ac:picMk id="18" creationId="{0EEB743D-5027-A5E5-19D7-18E56F0ED97F}"/>
          </ac:picMkLst>
        </pc:picChg>
        <pc:picChg chg="add del mod">
          <ac:chgData name="Felipe da Silva Ferreira" userId="f8e0a544-d4c5-4c66-8626-3c4e762e2c26" providerId="ADAL" clId="{4AB33C6D-1042-4C5A-BE38-BD4CF5863C3F}" dt="2023-10-31T19:43:26.248" v="1600"/>
          <ac:picMkLst>
            <pc:docMk/>
            <pc:sldMk cId="3529114326" sldId="268"/>
            <ac:picMk id="19" creationId="{97F0419D-5F2F-F99A-260B-19045707C414}"/>
          </ac:picMkLst>
        </pc:picChg>
        <pc:picChg chg="add del mod ord">
          <ac:chgData name="Felipe da Silva Ferreira" userId="f8e0a544-d4c5-4c66-8626-3c4e762e2c26" providerId="ADAL" clId="{4AB33C6D-1042-4C5A-BE38-BD4CF5863C3F}" dt="2023-10-31T19:47:42.650" v="1608"/>
          <ac:picMkLst>
            <pc:docMk/>
            <pc:sldMk cId="3529114326" sldId="268"/>
            <ac:picMk id="23" creationId="{FAB47216-BE4E-B787-2BF5-E2D6DFC400F4}"/>
          </ac:picMkLst>
        </pc:picChg>
        <pc:picChg chg="add del mod">
          <ac:chgData name="Felipe da Silva Ferreira" userId="f8e0a544-d4c5-4c66-8626-3c4e762e2c26" providerId="ADAL" clId="{4AB33C6D-1042-4C5A-BE38-BD4CF5863C3F}" dt="2023-10-31T19:56:27.799" v="2076"/>
          <ac:picMkLst>
            <pc:docMk/>
            <pc:sldMk cId="3529114326" sldId="268"/>
            <ac:picMk id="24" creationId="{5FF5B610-9EA7-0472-598A-59B6E3686EE9}"/>
          </ac:picMkLst>
        </pc:picChg>
        <pc:picChg chg="add del mod ord">
          <ac:chgData name="Felipe da Silva Ferreira" userId="f8e0a544-d4c5-4c66-8626-3c4e762e2c26" providerId="ADAL" clId="{4AB33C6D-1042-4C5A-BE38-BD4CF5863C3F}" dt="2023-10-31T20:03:54.759" v="2077"/>
          <ac:picMkLst>
            <pc:docMk/>
            <pc:sldMk cId="3529114326" sldId="268"/>
            <ac:picMk id="30" creationId="{810FFCBC-F7B5-C8CF-79D4-F2AC2C3A1700}"/>
          </ac:picMkLst>
        </pc:pic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3529114326" sldId="268"/>
            <ac:picMk id="31" creationId="{EDCC24B5-D15F-4E4F-1EC6-8C76AE568D8B}"/>
          </ac:picMkLst>
        </pc:picChg>
        <pc:picChg chg="add del mod ord">
          <ac:chgData name="Felipe da Silva Ferreira" userId="f8e0a544-d4c5-4c66-8626-3c4e762e2c26" providerId="ADAL" clId="{4AB33C6D-1042-4C5A-BE38-BD4CF5863C3F}" dt="2023-10-31T20:05:36.791" v="2091"/>
          <ac:picMkLst>
            <pc:docMk/>
            <pc:sldMk cId="3529114326" sldId="268"/>
            <ac:picMk id="32" creationId="{8E9D9653-1C04-0EB5-64D0-E17DE19FF470}"/>
          </ac:picMkLst>
        </pc:picChg>
        <pc:picChg chg="add del mod">
          <ac:chgData name="Felipe da Silva Ferreira" userId="f8e0a544-d4c5-4c66-8626-3c4e762e2c26" providerId="ADAL" clId="{4AB33C6D-1042-4C5A-BE38-BD4CF5863C3F}" dt="2023-10-31T20:12:07.305" v="2096"/>
          <ac:picMkLst>
            <pc:docMk/>
            <pc:sldMk cId="3529114326" sldId="268"/>
            <ac:picMk id="33" creationId="{BD2C8B59-C85E-1EA2-2072-EC6B200DE7C2}"/>
          </ac:picMkLst>
        </pc:picChg>
        <pc:picChg chg="add del mod ord">
          <ac:chgData name="Felipe da Silva Ferreira" userId="f8e0a544-d4c5-4c66-8626-3c4e762e2c26" providerId="ADAL" clId="{4AB33C6D-1042-4C5A-BE38-BD4CF5863C3F}" dt="2023-10-31T20:12:29.314" v="2097"/>
          <ac:picMkLst>
            <pc:docMk/>
            <pc:sldMk cId="3529114326" sldId="268"/>
            <ac:picMk id="36" creationId="{635926F1-502A-11E4-D650-657CA43D9D82}"/>
          </ac:picMkLst>
        </pc:picChg>
        <pc:picChg chg="add del mod">
          <ac:chgData name="Felipe da Silva Ferreira" userId="f8e0a544-d4c5-4c66-8626-3c4e762e2c26" providerId="ADAL" clId="{4AB33C6D-1042-4C5A-BE38-BD4CF5863C3F}" dt="2023-10-31T20:12:31.097" v="2100"/>
          <ac:picMkLst>
            <pc:docMk/>
            <pc:sldMk cId="3529114326" sldId="268"/>
            <ac:picMk id="37" creationId="{A16C38D2-EC1D-4015-238D-A4289A5D5555}"/>
          </ac:picMkLst>
        </pc:picChg>
        <pc:picChg chg="add del mod ord">
          <ac:chgData name="Felipe da Silva Ferreira" userId="f8e0a544-d4c5-4c66-8626-3c4e762e2c26" providerId="ADAL" clId="{4AB33C6D-1042-4C5A-BE38-BD4CF5863C3F}" dt="2023-10-31T20:13:46.420" v="2101"/>
          <ac:picMkLst>
            <pc:docMk/>
            <pc:sldMk cId="3529114326" sldId="268"/>
            <ac:picMk id="40" creationId="{34710814-83F9-6DF2-D997-D17A70CECB25}"/>
          </ac:picMkLst>
        </pc:picChg>
        <pc:picChg chg="add del mod">
          <ac:chgData name="Felipe da Silva Ferreira" userId="f8e0a544-d4c5-4c66-8626-3c4e762e2c26" providerId="ADAL" clId="{4AB33C6D-1042-4C5A-BE38-BD4CF5863C3F}" dt="2023-10-31T20:14:44.823" v="2103"/>
          <ac:picMkLst>
            <pc:docMk/>
            <pc:sldMk cId="3529114326" sldId="268"/>
            <ac:picMk id="41" creationId="{1FAE7481-DD7F-1AAF-51A5-F3C26BDF4F7F}"/>
          </ac:picMkLst>
        </pc:picChg>
        <pc:picChg chg="add del mod ord">
          <ac:chgData name="Felipe da Silva Ferreira" userId="f8e0a544-d4c5-4c66-8626-3c4e762e2c26" providerId="ADAL" clId="{4AB33C6D-1042-4C5A-BE38-BD4CF5863C3F}" dt="2023-10-31T20:15:09.318" v="2104"/>
          <ac:picMkLst>
            <pc:docMk/>
            <pc:sldMk cId="3529114326" sldId="268"/>
            <ac:picMk id="45" creationId="{581E7D20-8BD7-9832-0901-58007BFED319}"/>
          </ac:picMkLst>
        </pc:picChg>
        <pc:picChg chg="add del mod">
          <ac:chgData name="Felipe da Silva Ferreira" userId="f8e0a544-d4c5-4c66-8626-3c4e762e2c26" providerId="ADAL" clId="{4AB33C6D-1042-4C5A-BE38-BD4CF5863C3F}" dt="2023-10-31T20:15:11.651" v="2106"/>
          <ac:picMkLst>
            <pc:docMk/>
            <pc:sldMk cId="3529114326" sldId="268"/>
            <ac:picMk id="46" creationId="{5002CB06-7832-1EA2-436B-D4C7B51974A2}"/>
          </ac:picMkLst>
        </pc:picChg>
        <pc:picChg chg="add del mod ord">
          <ac:chgData name="Felipe da Silva Ferreira" userId="f8e0a544-d4c5-4c66-8626-3c4e762e2c26" providerId="ADAL" clId="{4AB33C6D-1042-4C5A-BE38-BD4CF5863C3F}" dt="2023-10-31T20:15:56.500" v="2107"/>
          <ac:picMkLst>
            <pc:docMk/>
            <pc:sldMk cId="3529114326" sldId="268"/>
            <ac:picMk id="49" creationId="{1FE897EA-81EF-15DC-265A-FC96553AE269}"/>
          </ac:picMkLst>
        </pc:picChg>
        <pc:picChg chg="add del mod">
          <ac:chgData name="Felipe da Silva Ferreira" userId="f8e0a544-d4c5-4c66-8626-3c4e762e2c26" providerId="ADAL" clId="{4AB33C6D-1042-4C5A-BE38-BD4CF5863C3F}" dt="2023-10-31T20:16:03.618" v="2109"/>
          <ac:picMkLst>
            <pc:docMk/>
            <pc:sldMk cId="3529114326" sldId="268"/>
            <ac:picMk id="50" creationId="{0E453FC5-E39E-1C7D-D1A5-2334D31AEDF5}"/>
          </ac:picMkLst>
        </pc:picChg>
        <pc:picChg chg="add del mod ord">
          <ac:chgData name="Felipe da Silva Ferreira" userId="f8e0a544-d4c5-4c66-8626-3c4e762e2c26" providerId="ADAL" clId="{4AB33C6D-1042-4C5A-BE38-BD4CF5863C3F}" dt="2023-10-31T20:16:10.483" v="2110"/>
          <ac:picMkLst>
            <pc:docMk/>
            <pc:sldMk cId="3529114326" sldId="268"/>
            <ac:picMk id="53" creationId="{E530D6C5-9423-AE34-874B-EA1C7A5EE09B}"/>
          </ac:picMkLst>
        </pc:picChg>
        <pc:picChg chg="add del mod">
          <ac:chgData name="Felipe da Silva Ferreira" userId="f8e0a544-d4c5-4c66-8626-3c4e762e2c26" providerId="ADAL" clId="{4AB33C6D-1042-4C5A-BE38-BD4CF5863C3F}" dt="2023-10-31T20:17:52.005" v="2114"/>
          <ac:picMkLst>
            <pc:docMk/>
            <pc:sldMk cId="3529114326" sldId="268"/>
            <ac:picMk id="54" creationId="{CF038D83-F9AB-BF12-BC90-304E2F36EE2F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3529114326" sldId="268"/>
            <ac:picMk id="57" creationId="{7A05D213-58E2-8C65-5FDD-575E3E86629F}"/>
          </ac:picMkLst>
        </pc:picChg>
        <pc:picChg chg="add mo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3529114326" sldId="268"/>
            <ac:picMk id="58" creationId="{69665489-ABC2-7909-5D6D-DCCF2A897E71}"/>
          </ac:picMkLst>
        </pc:picChg>
      </pc:sldChg>
      <pc:sldChg chg="modSp add del mod ord">
        <pc:chgData name="Felipe da Silva Ferreira" userId="f8e0a544-d4c5-4c66-8626-3c4e762e2c26" providerId="ADAL" clId="{4AB33C6D-1042-4C5A-BE38-BD4CF5863C3F}" dt="2023-10-31T17:03:32.469" v="1352" actId="47"/>
        <pc:sldMkLst>
          <pc:docMk/>
          <pc:sldMk cId="2341911148" sldId="269"/>
        </pc:sldMkLst>
        <pc:spChg chg="mod">
          <ac:chgData name="Felipe da Silva Ferreira" userId="f8e0a544-d4c5-4c66-8626-3c4e762e2c26" providerId="ADAL" clId="{4AB33C6D-1042-4C5A-BE38-BD4CF5863C3F}" dt="2023-10-31T16:34:28.945" v="400" actId="20577"/>
          <ac:spMkLst>
            <pc:docMk/>
            <pc:sldMk cId="2341911148" sldId="269"/>
            <ac:spMk id="2" creationId="{00000000-0000-0000-0000-000000000000}"/>
          </ac:spMkLst>
        </pc:spChg>
        <pc:spChg chg="mod">
          <ac:chgData name="Felipe da Silva Ferreira" userId="f8e0a544-d4c5-4c66-8626-3c4e762e2c26" providerId="ADAL" clId="{4AB33C6D-1042-4C5A-BE38-BD4CF5863C3F}" dt="2023-10-31T17:01:37.632" v="1347" actId="20577"/>
          <ac:spMkLst>
            <pc:docMk/>
            <pc:sldMk cId="2341911148" sldId="269"/>
            <ac:spMk id="3" creationId="{00000000-0000-0000-0000-000000000000}"/>
          </ac:spMkLst>
        </pc:spChg>
        <pc:graphicFrameChg chg="modGraphic">
          <ac:chgData name="Felipe da Silva Ferreira" userId="f8e0a544-d4c5-4c66-8626-3c4e762e2c26" providerId="ADAL" clId="{4AB33C6D-1042-4C5A-BE38-BD4CF5863C3F}" dt="2023-10-31T16:35:10.329" v="432" actId="20577"/>
          <ac:graphicFrameMkLst>
            <pc:docMk/>
            <pc:sldMk cId="2341911148" sldId="269"/>
            <ac:graphicFrameMk id="5" creationId="{00000000-0000-0000-0000-000000000000}"/>
          </ac:graphicFrameMkLst>
        </pc:graphicFrameChg>
      </pc:sldChg>
      <pc:sldChg chg="addSp delSp modSp mod ord modTransition modAnim modNotesTx">
        <pc:chgData name="Felipe da Silva Ferreira" userId="f8e0a544-d4c5-4c66-8626-3c4e762e2c26" providerId="ADAL" clId="{4AB33C6D-1042-4C5A-BE38-BD4CF5863C3F}" dt="2023-10-31T21:23:24.973" v="2148"/>
        <pc:sldMkLst>
          <pc:docMk/>
          <pc:sldMk cId="4123189245" sldId="270"/>
        </pc:sldMkLst>
        <pc:spChg chg="mod">
          <ac:chgData name="Felipe da Silva Ferreira" userId="f8e0a544-d4c5-4c66-8626-3c4e762e2c26" providerId="ADAL" clId="{4AB33C6D-1042-4C5A-BE38-BD4CF5863C3F}" dt="2023-10-31T17:29:53.978" v="1493" actId="20577"/>
          <ac:spMkLst>
            <pc:docMk/>
            <pc:sldMk cId="4123189245" sldId="270"/>
            <ac:spMk id="2" creationId="{00000000-0000-0000-0000-000000000000}"/>
          </ac:spMkLst>
        </pc:spChg>
        <pc:spChg chg="mod">
          <ac:chgData name="Felipe da Silva Ferreira" userId="f8e0a544-d4c5-4c66-8626-3c4e762e2c26" providerId="ADAL" clId="{4AB33C6D-1042-4C5A-BE38-BD4CF5863C3F}" dt="2023-10-31T16:43:42.457" v="1014" actId="20577"/>
          <ac:spMkLst>
            <pc:docMk/>
            <pc:sldMk cId="4123189245" sldId="270"/>
            <ac:spMk id="3" creationId="{00000000-0000-0000-0000-000000000000}"/>
          </ac:spMkLst>
        </pc:spChg>
        <pc:graphicFrameChg chg="mod">
          <ac:chgData name="Felipe da Silva Ferreira" userId="f8e0a544-d4c5-4c66-8626-3c4e762e2c26" providerId="ADAL" clId="{4AB33C6D-1042-4C5A-BE38-BD4CF5863C3F}" dt="2023-10-31T16:39:00.058" v="687" actId="20577"/>
          <ac:graphicFrameMkLst>
            <pc:docMk/>
            <pc:sldMk cId="4123189245" sldId="270"/>
            <ac:graphicFrameMk id="5" creationId="{00000000-0000-0000-0000-000000000000}"/>
          </ac:graphicFrameMkLst>
        </pc:graphicFrame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4123189245" sldId="270"/>
            <ac:picMk id="6" creationId="{D0914AD8-6450-BA98-7BD0-BEFD53B7031E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4123189245" sldId="270"/>
            <ac:picMk id="7" creationId="{7956C8D7-9CEF-4B21-C70B-B6C3CE7D7CE2}"/>
          </ac:picMkLst>
        </pc:picChg>
        <pc:picChg chg="add del mod">
          <ac:chgData name="Felipe da Silva Ferreira" userId="f8e0a544-d4c5-4c66-8626-3c4e762e2c26" providerId="ADAL" clId="{4AB33C6D-1042-4C5A-BE38-BD4CF5863C3F}" dt="2023-10-31T21:06:06.281" v="2117"/>
          <ac:picMkLst>
            <pc:docMk/>
            <pc:sldMk cId="4123189245" sldId="270"/>
            <ac:picMk id="8" creationId="{0204E624-CB1F-F691-2F50-FDD0BE684D21}"/>
          </ac:picMkLst>
        </pc:picChg>
        <pc:picChg chg="add del mod ord">
          <ac:chgData name="Felipe da Silva Ferreira" userId="f8e0a544-d4c5-4c66-8626-3c4e762e2c26" providerId="ADAL" clId="{4AB33C6D-1042-4C5A-BE38-BD4CF5863C3F}" dt="2023-10-31T21:06:45.659" v="2118"/>
          <ac:picMkLst>
            <pc:docMk/>
            <pc:sldMk cId="4123189245" sldId="270"/>
            <ac:picMk id="10" creationId="{B9E618E9-BA31-5660-A2B5-E07C15759582}"/>
          </ac:picMkLst>
        </pc:picChg>
        <pc:picChg chg="add del mod">
          <ac:chgData name="Felipe da Silva Ferreira" userId="f8e0a544-d4c5-4c66-8626-3c4e762e2c26" providerId="ADAL" clId="{4AB33C6D-1042-4C5A-BE38-BD4CF5863C3F}" dt="2023-10-31T21:22:03.422" v="2141"/>
          <ac:picMkLst>
            <pc:docMk/>
            <pc:sldMk cId="4123189245" sldId="270"/>
            <ac:picMk id="11" creationId="{5037A5FE-A6A2-AC45-C59F-FDE5B4DBA854}"/>
          </ac:picMkLst>
        </pc:picChg>
        <pc:picChg chg="add del mod ord">
          <ac:chgData name="Felipe da Silva Ferreira" userId="f8e0a544-d4c5-4c66-8626-3c4e762e2c26" providerId="ADAL" clId="{4AB33C6D-1042-4C5A-BE38-BD4CF5863C3F}" dt="2023-10-31T21:22:12.718" v="2142"/>
          <ac:picMkLst>
            <pc:docMk/>
            <pc:sldMk cId="4123189245" sldId="270"/>
            <ac:picMk id="15" creationId="{98695555-F81F-B08F-FEE5-45547FB9D6F3}"/>
          </ac:picMkLst>
        </pc:picChg>
        <pc:picChg chg="add del mod">
          <ac:chgData name="Felipe da Silva Ferreira" userId="f8e0a544-d4c5-4c66-8626-3c4e762e2c26" providerId="ADAL" clId="{4AB33C6D-1042-4C5A-BE38-BD4CF5863C3F}" dt="2023-10-31T21:22:45.203" v="2144"/>
          <ac:picMkLst>
            <pc:docMk/>
            <pc:sldMk cId="4123189245" sldId="270"/>
            <ac:picMk id="16" creationId="{C45E7AFA-B139-2395-CBA5-0A0B2FBB0A97}"/>
          </ac:picMkLst>
        </pc:picChg>
        <pc:picChg chg="add del mod ord">
          <ac:chgData name="Felipe da Silva Ferreira" userId="f8e0a544-d4c5-4c66-8626-3c4e762e2c26" providerId="ADAL" clId="{4AB33C6D-1042-4C5A-BE38-BD4CF5863C3F}" dt="2023-10-31T21:22:54.385" v="2145"/>
          <ac:picMkLst>
            <pc:docMk/>
            <pc:sldMk cId="4123189245" sldId="270"/>
            <ac:picMk id="19" creationId="{E07DE9D6-A510-8874-99AA-4FE64C42DB10}"/>
          </ac:picMkLst>
        </pc:picChg>
        <pc:picChg chg="add del mod">
          <ac:chgData name="Felipe da Silva Ferreira" userId="f8e0a544-d4c5-4c66-8626-3c4e762e2c26" providerId="ADAL" clId="{4AB33C6D-1042-4C5A-BE38-BD4CF5863C3F}" dt="2023-10-31T21:22:58.955" v="2147"/>
          <ac:picMkLst>
            <pc:docMk/>
            <pc:sldMk cId="4123189245" sldId="270"/>
            <ac:picMk id="20" creationId="{F0670E34-849B-FB70-5774-59A4CE289FED}"/>
          </ac:picMkLst>
        </pc:picChg>
        <pc:picChg chg="add del mod ord">
          <ac:chgData name="Felipe da Silva Ferreira" userId="f8e0a544-d4c5-4c66-8626-3c4e762e2c26" providerId="ADAL" clId="{4AB33C6D-1042-4C5A-BE38-BD4CF5863C3F}" dt="2023-10-31T21:23:24.973" v="2148"/>
          <ac:picMkLst>
            <pc:docMk/>
            <pc:sldMk cId="4123189245" sldId="270"/>
            <ac:picMk id="23" creationId="{604A9101-41F9-9A72-BA81-E35E89537EAB}"/>
          </ac:picMkLst>
        </pc:picChg>
        <pc:picChg chg="add mod">
          <ac:chgData name="Felipe da Silva Ferreira" userId="f8e0a544-d4c5-4c66-8626-3c4e762e2c26" providerId="ADAL" clId="{4AB33C6D-1042-4C5A-BE38-BD4CF5863C3F}" dt="2023-10-31T21:23:24.973" v="2148"/>
          <ac:picMkLst>
            <pc:docMk/>
            <pc:sldMk cId="4123189245" sldId="270"/>
            <ac:picMk id="24" creationId="{59159B70-F661-9B23-DC47-8B076C351CCC}"/>
          </ac:picMkLst>
        </pc:picChg>
      </pc:sldChg>
      <pc:sldChg chg="del">
        <pc:chgData name="Felipe da Silva Ferreira" userId="f8e0a544-d4c5-4c66-8626-3c4e762e2c26" providerId="ADAL" clId="{4AB33C6D-1042-4C5A-BE38-BD4CF5863C3F}" dt="2023-10-31T17:22:07.089" v="1454" actId="47"/>
        <pc:sldMkLst>
          <pc:docMk/>
          <pc:sldMk cId="2319046984" sldId="271"/>
        </pc:sldMkLst>
      </pc:sldChg>
      <pc:sldChg chg="addSp delSp modSp add mod ord modTransition modAnim modNotesTx">
        <pc:chgData name="Felipe da Silva Ferreira" userId="f8e0a544-d4c5-4c66-8626-3c4e762e2c26" providerId="ADAL" clId="{4AB33C6D-1042-4C5A-BE38-BD4CF5863C3F}" dt="2023-10-31T20:23:02.752" v="2115"/>
        <pc:sldMkLst>
          <pc:docMk/>
          <pc:sldMk cId="3513223435" sldId="272"/>
        </pc:sldMkLst>
        <pc:spChg chg="mod">
          <ac:chgData name="Felipe da Silva Ferreira" userId="f8e0a544-d4c5-4c66-8626-3c4e762e2c26" providerId="ADAL" clId="{4AB33C6D-1042-4C5A-BE38-BD4CF5863C3F}" dt="2023-10-31T16:20:18.307" v="19" actId="20577"/>
          <ac:spMkLst>
            <pc:docMk/>
            <pc:sldMk cId="3513223435" sldId="272"/>
            <ac:spMk id="13" creationId="{00000000-0000-0000-0000-000000000000}"/>
          </ac:spMkLst>
        </pc:spChg>
        <pc:spChg chg="mod">
          <ac:chgData name="Felipe da Silva Ferreira" userId="f8e0a544-d4c5-4c66-8626-3c4e762e2c26" providerId="ADAL" clId="{4AB33C6D-1042-4C5A-BE38-BD4CF5863C3F}" dt="2023-10-31T17:33:43.444" v="1511" actId="20577"/>
          <ac:spMkLst>
            <pc:docMk/>
            <pc:sldMk cId="3513223435" sldId="272"/>
            <ac:spMk id="14" creationId="{00000000-0000-0000-0000-000000000000}"/>
          </ac:spMkLst>
        </pc:spChg>
        <pc:picChg chg="add del mod">
          <ac:chgData name="Felipe da Silva Ferreira" userId="f8e0a544-d4c5-4c66-8626-3c4e762e2c26" providerId="ADAL" clId="{4AB33C6D-1042-4C5A-BE38-BD4CF5863C3F}" dt="2023-10-31T19:56:27.799" v="2076"/>
          <ac:picMkLst>
            <pc:docMk/>
            <pc:sldMk cId="3513223435" sldId="272"/>
            <ac:picMk id="12" creationId="{E0F30503-4E20-0138-36FD-93CA2C32C0D0}"/>
          </ac:picMkLst>
        </pc:picChg>
        <pc:picChg chg="add del mod ord">
          <ac:chgData name="Felipe da Silva Ferreira" userId="f8e0a544-d4c5-4c66-8626-3c4e762e2c26" providerId="ADAL" clId="{4AB33C6D-1042-4C5A-BE38-BD4CF5863C3F}" dt="2023-10-31T20:03:54.759" v="2077"/>
          <ac:picMkLst>
            <pc:docMk/>
            <pc:sldMk cId="3513223435" sldId="272"/>
            <ac:picMk id="19" creationId="{6BFF8D4C-1096-2C23-CF18-AA3731FDA89B}"/>
          </ac:picMkLst>
        </pc:pic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3513223435" sldId="272"/>
            <ac:picMk id="20" creationId="{4153FA2A-9BDF-7544-8F3D-5A25083E4A57}"/>
          </ac:picMkLst>
        </pc:picChg>
        <pc:picChg chg="add del mod ord">
          <ac:chgData name="Felipe da Silva Ferreira" userId="f8e0a544-d4c5-4c66-8626-3c4e762e2c26" providerId="ADAL" clId="{4AB33C6D-1042-4C5A-BE38-BD4CF5863C3F}" dt="2023-10-31T20:13:46.420" v="2101"/>
          <ac:picMkLst>
            <pc:docMk/>
            <pc:sldMk cId="3513223435" sldId="272"/>
            <ac:picMk id="21" creationId="{37966842-24E3-AA4F-ECD2-0133CCDBCD86}"/>
          </ac:picMkLst>
        </pc:picChg>
        <pc:picChg chg="add del mod">
          <ac:chgData name="Felipe da Silva Ferreira" userId="f8e0a544-d4c5-4c66-8626-3c4e762e2c26" providerId="ADAL" clId="{4AB33C6D-1042-4C5A-BE38-BD4CF5863C3F}" dt="2023-10-31T20:17:52.005" v="2114"/>
          <ac:picMkLst>
            <pc:docMk/>
            <pc:sldMk cId="3513223435" sldId="272"/>
            <ac:picMk id="22" creationId="{8DBAAF4D-67AE-29D3-1781-BCB597936CC8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3513223435" sldId="272"/>
            <ac:picMk id="27" creationId="{B47E9045-99D4-ED15-5A9D-B9AD1FE71DB6}"/>
          </ac:picMkLst>
        </pc:picChg>
        <pc:picChg chg="add mo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3513223435" sldId="272"/>
            <ac:picMk id="28" creationId="{3B4D12B0-020F-1535-ED20-FEE4B9B1EA67}"/>
          </ac:picMkLst>
        </pc:picChg>
      </pc:sldChg>
      <pc:sldChg chg="addSp delSp modSp add del mod modTransition modAnim modNotesTx">
        <pc:chgData name="Felipe da Silva Ferreira" userId="f8e0a544-d4c5-4c66-8626-3c4e762e2c26" providerId="ADAL" clId="{4AB33C6D-1042-4C5A-BE38-BD4CF5863C3F}" dt="2023-10-31T21:23:36.466" v="2149" actId="47"/>
        <pc:sldMkLst>
          <pc:docMk/>
          <pc:sldMk cId="1246338819" sldId="273"/>
        </pc:sldMkLst>
        <pc:spChg chg="mod">
          <ac:chgData name="Felipe da Silva Ferreira" userId="f8e0a544-d4c5-4c66-8626-3c4e762e2c26" providerId="ADAL" clId="{4AB33C6D-1042-4C5A-BE38-BD4CF5863C3F}" dt="2023-10-31T16:22:36.496" v="58" actId="6549"/>
          <ac:spMkLst>
            <pc:docMk/>
            <pc:sldMk cId="1246338819" sldId="273"/>
            <ac:spMk id="13" creationId="{00000000-0000-0000-0000-000000000000}"/>
          </ac:spMkLst>
        </pc:spChg>
        <pc:spChg chg="mod">
          <ac:chgData name="Felipe da Silva Ferreira" userId="f8e0a544-d4c5-4c66-8626-3c4e762e2c26" providerId="ADAL" clId="{4AB33C6D-1042-4C5A-BE38-BD4CF5863C3F}" dt="2023-10-31T19:14:06.728" v="1571" actId="20577"/>
          <ac:spMkLst>
            <pc:docMk/>
            <pc:sldMk cId="1246338819" sldId="273"/>
            <ac:spMk id="14" creationId="{00000000-0000-0000-0000-000000000000}"/>
          </ac:spMkLst>
        </pc:sp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1246338819" sldId="273"/>
            <ac:picMk id="7" creationId="{2883B1CE-47A8-DC4F-EF4C-7AF11914B82B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1246338819" sldId="273"/>
            <ac:picMk id="8" creationId="{9E853E3F-28C6-12B3-0BF5-39242A3DC616}"/>
          </ac:picMkLst>
        </pc:picChg>
        <pc:picChg chg="add mo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1246338819" sldId="273"/>
            <ac:picMk id="9" creationId="{215CC41D-A632-4D46-63D0-E3D909B601A3}"/>
          </ac:picMkLst>
        </pc:picChg>
      </pc:sldChg>
      <pc:sldChg chg="addSp delSp modSp add mod ord modTransition modAnim modNotesTx">
        <pc:chgData name="Felipe da Silva Ferreira" userId="f8e0a544-d4c5-4c66-8626-3c4e762e2c26" providerId="ADAL" clId="{4AB33C6D-1042-4C5A-BE38-BD4CF5863C3F}" dt="2023-10-31T21:11:18.312" v="2130"/>
        <pc:sldMkLst>
          <pc:docMk/>
          <pc:sldMk cId="725651902" sldId="274"/>
        </pc:sldMkLst>
        <pc:spChg chg="mod">
          <ac:chgData name="Felipe da Silva Ferreira" userId="f8e0a544-d4c5-4c66-8626-3c4e762e2c26" providerId="ADAL" clId="{4AB33C6D-1042-4C5A-BE38-BD4CF5863C3F}" dt="2023-10-31T16:47:55.161" v="1100" actId="20577"/>
          <ac:spMkLst>
            <pc:docMk/>
            <pc:sldMk cId="725651902" sldId="274"/>
            <ac:spMk id="7" creationId="{00000000-0000-0000-0000-000000000000}"/>
          </ac:spMkLst>
        </pc:spChg>
        <pc:graphicFrameChg chg="mod">
          <ac:chgData name="Felipe da Silva Ferreira" userId="f8e0a544-d4c5-4c66-8626-3c4e762e2c26" providerId="ADAL" clId="{4AB33C6D-1042-4C5A-BE38-BD4CF5863C3F}" dt="2023-10-31T16:46:41.421" v="1079" actId="1076"/>
          <ac:graphicFrameMkLst>
            <pc:docMk/>
            <pc:sldMk cId="725651902" sldId="274"/>
            <ac:graphicFrameMk id="9" creationId="{00000000-0000-0000-0000-000000000000}"/>
          </ac:graphicFrameMkLst>
        </pc:graphicFrame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725651902" sldId="274"/>
            <ac:picMk id="3" creationId="{54CC5524-9CB3-83DA-EE5F-EFC0CA2FC03F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725651902" sldId="274"/>
            <ac:picMk id="4" creationId="{98AF49FF-B71E-E280-BBED-0715DF85ECAD}"/>
          </ac:picMkLst>
        </pc:picChg>
        <pc:picChg chg="add del mod">
          <ac:chgData name="Felipe da Silva Ferreira" userId="f8e0a544-d4c5-4c66-8626-3c4e762e2c26" providerId="ADAL" clId="{4AB33C6D-1042-4C5A-BE38-BD4CF5863C3F}" dt="2023-10-31T21:10:35.942" v="2129"/>
          <ac:picMkLst>
            <pc:docMk/>
            <pc:sldMk cId="725651902" sldId="274"/>
            <ac:picMk id="5" creationId="{75AF79E7-FF91-8927-B751-ED5F1493A5BE}"/>
          </ac:picMkLst>
        </pc:picChg>
        <pc:picChg chg="add del mod ord">
          <ac:chgData name="Felipe da Silva Ferreira" userId="f8e0a544-d4c5-4c66-8626-3c4e762e2c26" providerId="ADAL" clId="{4AB33C6D-1042-4C5A-BE38-BD4CF5863C3F}" dt="2023-10-31T21:11:18.312" v="2130"/>
          <ac:picMkLst>
            <pc:docMk/>
            <pc:sldMk cId="725651902" sldId="274"/>
            <ac:picMk id="8" creationId="{6C5F1CC4-89F4-B5FF-297F-551BAAE2B477}"/>
          </ac:picMkLst>
        </pc:picChg>
        <pc:picChg chg="add mod">
          <ac:chgData name="Felipe da Silva Ferreira" userId="f8e0a544-d4c5-4c66-8626-3c4e762e2c26" providerId="ADAL" clId="{4AB33C6D-1042-4C5A-BE38-BD4CF5863C3F}" dt="2023-10-31T21:11:18.312" v="2130"/>
          <ac:picMkLst>
            <pc:docMk/>
            <pc:sldMk cId="725651902" sldId="274"/>
            <ac:picMk id="10" creationId="{ED2C2B9E-3EDD-C706-B54F-573E1DBE0762}"/>
          </ac:picMkLst>
        </pc:picChg>
      </pc:sldChg>
      <pc:sldChg chg="addSp delSp modSp add mod ord modTransition modAnim modNotesTx">
        <pc:chgData name="Felipe da Silva Ferreira" userId="f8e0a544-d4c5-4c66-8626-3c4e762e2c26" providerId="ADAL" clId="{4AB33C6D-1042-4C5A-BE38-BD4CF5863C3F}" dt="2023-10-31T21:09:28.772" v="2127"/>
        <pc:sldMkLst>
          <pc:docMk/>
          <pc:sldMk cId="1315882869" sldId="275"/>
        </pc:sldMkLst>
        <pc:spChg chg="mod">
          <ac:chgData name="Felipe da Silva Ferreira" userId="f8e0a544-d4c5-4c66-8626-3c4e762e2c26" providerId="ADAL" clId="{4AB33C6D-1042-4C5A-BE38-BD4CF5863C3F}" dt="2023-10-31T16:49:10.016" v="1123" actId="20577"/>
          <ac:spMkLst>
            <pc:docMk/>
            <pc:sldMk cId="1315882869" sldId="275"/>
            <ac:spMk id="7" creationId="{00000000-0000-0000-0000-000000000000}"/>
          </ac:spMkLst>
        </pc:spChg>
        <pc:graphicFrameChg chg="mod">
          <ac:chgData name="Felipe da Silva Ferreira" userId="f8e0a544-d4c5-4c66-8626-3c4e762e2c26" providerId="ADAL" clId="{4AB33C6D-1042-4C5A-BE38-BD4CF5863C3F}" dt="2023-10-31T16:54:39.451" v="1174"/>
          <ac:graphicFrameMkLst>
            <pc:docMk/>
            <pc:sldMk cId="1315882869" sldId="275"/>
            <ac:graphicFrameMk id="9" creationId="{00000000-0000-0000-0000-000000000000}"/>
          </ac:graphicFrameMkLst>
        </pc:graphicFrame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1315882869" sldId="275"/>
            <ac:picMk id="3" creationId="{47C5373F-0018-42A4-A122-A43F64075DA9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1315882869" sldId="275"/>
            <ac:picMk id="4" creationId="{C16F06CF-BCBF-A657-5C2B-067DAEF21DEC}"/>
          </ac:picMkLst>
        </pc:picChg>
        <pc:picChg chg="add del mod">
          <ac:chgData name="Felipe da Silva Ferreira" userId="f8e0a544-d4c5-4c66-8626-3c4e762e2c26" providerId="ADAL" clId="{4AB33C6D-1042-4C5A-BE38-BD4CF5863C3F}" dt="2023-10-31T21:09:10.810" v="2126"/>
          <ac:picMkLst>
            <pc:docMk/>
            <pc:sldMk cId="1315882869" sldId="275"/>
            <ac:picMk id="5" creationId="{8782A0C6-C54E-980D-9D9C-F598381225EA}"/>
          </ac:picMkLst>
        </pc:picChg>
        <pc:picChg chg="add del mod ord">
          <ac:chgData name="Felipe da Silva Ferreira" userId="f8e0a544-d4c5-4c66-8626-3c4e762e2c26" providerId="ADAL" clId="{4AB33C6D-1042-4C5A-BE38-BD4CF5863C3F}" dt="2023-10-31T21:09:28.772" v="2127"/>
          <ac:picMkLst>
            <pc:docMk/>
            <pc:sldMk cId="1315882869" sldId="275"/>
            <ac:picMk id="8" creationId="{BDB6267E-A612-2633-1AA4-0176E451943F}"/>
          </ac:picMkLst>
        </pc:picChg>
        <pc:picChg chg="add mod">
          <ac:chgData name="Felipe da Silva Ferreira" userId="f8e0a544-d4c5-4c66-8626-3c4e762e2c26" providerId="ADAL" clId="{4AB33C6D-1042-4C5A-BE38-BD4CF5863C3F}" dt="2023-10-31T21:09:28.772" v="2127"/>
          <ac:picMkLst>
            <pc:docMk/>
            <pc:sldMk cId="1315882869" sldId="275"/>
            <ac:picMk id="10" creationId="{9020B67F-F7C5-CAE4-F13F-A317A0731981}"/>
          </ac:picMkLst>
        </pc:picChg>
      </pc:sldChg>
      <pc:sldChg chg="addSp delSp modSp add mod modTransition modAnim modNotesTx">
        <pc:chgData name="Felipe da Silva Ferreira" userId="f8e0a544-d4c5-4c66-8626-3c4e762e2c26" providerId="ADAL" clId="{4AB33C6D-1042-4C5A-BE38-BD4CF5863C3F}" dt="2023-10-31T21:29:48.071" v="2152"/>
        <pc:sldMkLst>
          <pc:docMk/>
          <pc:sldMk cId="146957004" sldId="276"/>
        </pc:sldMkLst>
        <pc:spChg chg="mod">
          <ac:chgData name="Felipe da Silva Ferreira" userId="f8e0a544-d4c5-4c66-8626-3c4e762e2c26" providerId="ADAL" clId="{4AB33C6D-1042-4C5A-BE38-BD4CF5863C3F}" dt="2023-10-31T16:52:13.960" v="1173" actId="20577"/>
          <ac:spMkLst>
            <pc:docMk/>
            <pc:sldMk cId="146957004" sldId="276"/>
            <ac:spMk id="7" creationId="{00000000-0000-0000-0000-000000000000}"/>
          </ac:spMkLst>
        </pc:spChg>
        <pc:graphicFrameChg chg="mod">
          <ac:chgData name="Felipe da Silva Ferreira" userId="f8e0a544-d4c5-4c66-8626-3c4e762e2c26" providerId="ADAL" clId="{4AB33C6D-1042-4C5A-BE38-BD4CF5863C3F}" dt="2023-10-31T16:55:32.034" v="1175"/>
          <ac:graphicFrameMkLst>
            <pc:docMk/>
            <pc:sldMk cId="146957004" sldId="276"/>
            <ac:graphicFrameMk id="9" creationId="{00000000-0000-0000-0000-000000000000}"/>
          </ac:graphicFrameMkLst>
        </pc:graphicFrame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146957004" sldId="276"/>
            <ac:picMk id="3" creationId="{5DB00E31-0772-CAFF-D874-439D3694414E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146957004" sldId="276"/>
            <ac:picMk id="4" creationId="{A2F4C1E6-E392-21BB-A636-4C6D6DA1D744}"/>
          </ac:picMkLst>
        </pc:picChg>
        <pc:picChg chg="add del mod">
          <ac:chgData name="Felipe da Silva Ferreira" userId="f8e0a544-d4c5-4c66-8626-3c4e762e2c26" providerId="ADAL" clId="{4AB33C6D-1042-4C5A-BE38-BD4CF5863C3F}" dt="2023-10-31T21:11:42.557" v="2132"/>
          <ac:picMkLst>
            <pc:docMk/>
            <pc:sldMk cId="146957004" sldId="276"/>
            <ac:picMk id="5" creationId="{E2B2EF63-EF5D-3B14-9FAB-FBF757E10FB5}"/>
          </ac:picMkLst>
        </pc:picChg>
        <pc:picChg chg="add del mod ord">
          <ac:chgData name="Felipe da Silva Ferreira" userId="f8e0a544-d4c5-4c66-8626-3c4e762e2c26" providerId="ADAL" clId="{4AB33C6D-1042-4C5A-BE38-BD4CF5863C3F}" dt="2023-10-31T21:12:24.353" v="2133"/>
          <ac:picMkLst>
            <pc:docMk/>
            <pc:sldMk cId="146957004" sldId="276"/>
            <ac:picMk id="8" creationId="{E87380A8-D57B-9DD9-C6AD-3CF771BEA947}"/>
          </ac:picMkLst>
        </pc:picChg>
        <pc:picChg chg="add del mod">
          <ac:chgData name="Felipe da Silva Ferreira" userId="f8e0a544-d4c5-4c66-8626-3c4e762e2c26" providerId="ADAL" clId="{4AB33C6D-1042-4C5A-BE38-BD4CF5863C3F}" dt="2023-10-31T21:29:31.652" v="2151"/>
          <ac:picMkLst>
            <pc:docMk/>
            <pc:sldMk cId="146957004" sldId="276"/>
            <ac:picMk id="10" creationId="{74B3ABBE-F364-F7B7-EEA3-A200E7A0108B}"/>
          </ac:picMkLst>
        </pc:picChg>
        <pc:picChg chg="add del mod ord">
          <ac:chgData name="Felipe da Silva Ferreira" userId="f8e0a544-d4c5-4c66-8626-3c4e762e2c26" providerId="ADAL" clId="{4AB33C6D-1042-4C5A-BE38-BD4CF5863C3F}" dt="2023-10-31T21:29:48.071" v="2152"/>
          <ac:picMkLst>
            <pc:docMk/>
            <pc:sldMk cId="146957004" sldId="276"/>
            <ac:picMk id="14" creationId="{656FAA72-CC1C-AED4-8AFE-AFC20B80C3EB}"/>
          </ac:picMkLst>
        </pc:picChg>
        <pc:picChg chg="add mod">
          <ac:chgData name="Felipe da Silva Ferreira" userId="f8e0a544-d4c5-4c66-8626-3c4e762e2c26" providerId="ADAL" clId="{4AB33C6D-1042-4C5A-BE38-BD4CF5863C3F}" dt="2023-10-31T21:29:48.071" v="2152"/>
          <ac:picMkLst>
            <pc:docMk/>
            <pc:sldMk cId="146957004" sldId="276"/>
            <ac:picMk id="15" creationId="{99CBF255-D96F-98B8-E148-3DDE8021F0F5}"/>
          </ac:picMkLst>
        </pc:picChg>
      </pc:sldChg>
      <pc:sldChg chg="addSp delSp modSp add mod ord modTransition modAnim modNotesTx">
        <pc:chgData name="Felipe da Silva Ferreira" userId="f8e0a544-d4c5-4c66-8626-3c4e762e2c26" providerId="ADAL" clId="{4AB33C6D-1042-4C5A-BE38-BD4CF5863C3F}" dt="2023-10-31T21:08:50.958" v="2124"/>
        <pc:sldMkLst>
          <pc:docMk/>
          <pc:sldMk cId="4227547574" sldId="277"/>
        </pc:sldMkLst>
        <pc:spChg chg="mod">
          <ac:chgData name="Felipe da Silva Ferreira" userId="f8e0a544-d4c5-4c66-8626-3c4e762e2c26" providerId="ADAL" clId="{4AB33C6D-1042-4C5A-BE38-BD4CF5863C3F}" dt="2023-10-31T16:57:14.728" v="1186" actId="20577"/>
          <ac:spMkLst>
            <pc:docMk/>
            <pc:sldMk cId="4227547574" sldId="277"/>
            <ac:spMk id="7" creationId="{00000000-0000-0000-0000-000000000000}"/>
          </ac:spMkLst>
        </pc:sp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4227547574" sldId="277"/>
            <ac:picMk id="3" creationId="{05098676-80DE-04ED-1225-3E6479396483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4227547574" sldId="277"/>
            <ac:picMk id="4" creationId="{4DB0882F-F31E-6FBE-57A9-79F04D8F98E9}"/>
          </ac:picMkLst>
        </pc:picChg>
        <pc:picChg chg="add del mod">
          <ac:chgData name="Felipe da Silva Ferreira" userId="f8e0a544-d4c5-4c66-8626-3c4e762e2c26" providerId="ADAL" clId="{4AB33C6D-1042-4C5A-BE38-BD4CF5863C3F}" dt="2023-10-31T21:07:46.791" v="2120"/>
          <ac:picMkLst>
            <pc:docMk/>
            <pc:sldMk cId="4227547574" sldId="277"/>
            <ac:picMk id="5" creationId="{74EAF73B-790C-A72C-8376-0E5E0C454298}"/>
          </ac:picMkLst>
        </pc:picChg>
        <pc:picChg chg="add del mod ord">
          <ac:chgData name="Felipe da Silva Ferreira" userId="f8e0a544-d4c5-4c66-8626-3c4e762e2c26" providerId="ADAL" clId="{4AB33C6D-1042-4C5A-BE38-BD4CF5863C3F}" dt="2023-10-31T21:08:06.963" v="2121"/>
          <ac:picMkLst>
            <pc:docMk/>
            <pc:sldMk cId="4227547574" sldId="277"/>
            <ac:picMk id="8" creationId="{63056655-3864-72E4-C60C-86959542B25C}"/>
          </ac:picMkLst>
        </pc:picChg>
        <pc:picChg chg="add del mod">
          <ac:chgData name="Felipe da Silva Ferreira" userId="f8e0a544-d4c5-4c66-8626-3c4e762e2c26" providerId="ADAL" clId="{4AB33C6D-1042-4C5A-BE38-BD4CF5863C3F}" dt="2023-10-31T21:08:09.767" v="2123"/>
          <ac:picMkLst>
            <pc:docMk/>
            <pc:sldMk cId="4227547574" sldId="277"/>
            <ac:picMk id="10" creationId="{95562328-BB2D-151C-0214-F5D4FC205F2B}"/>
          </ac:picMkLst>
        </pc:picChg>
        <pc:picChg chg="add del mod ord">
          <ac:chgData name="Felipe da Silva Ferreira" userId="f8e0a544-d4c5-4c66-8626-3c4e762e2c26" providerId="ADAL" clId="{4AB33C6D-1042-4C5A-BE38-BD4CF5863C3F}" dt="2023-10-31T21:08:50.958" v="2124"/>
          <ac:picMkLst>
            <pc:docMk/>
            <pc:sldMk cId="4227547574" sldId="277"/>
            <ac:picMk id="13" creationId="{86952E1F-0DD6-33AD-66DF-B4394ED40944}"/>
          </ac:picMkLst>
        </pc:picChg>
        <pc:picChg chg="add mod">
          <ac:chgData name="Felipe da Silva Ferreira" userId="f8e0a544-d4c5-4c66-8626-3c4e762e2c26" providerId="ADAL" clId="{4AB33C6D-1042-4C5A-BE38-BD4CF5863C3F}" dt="2023-10-31T21:08:50.958" v="2124"/>
          <ac:picMkLst>
            <pc:docMk/>
            <pc:sldMk cId="4227547574" sldId="277"/>
            <ac:picMk id="14" creationId="{D0C46AC1-6D6B-A9CC-BD8B-35D9A86D0180}"/>
          </ac:picMkLst>
        </pc:picChg>
      </pc:sldChg>
      <pc:sldChg chg="addSp delSp modSp add mod ord modTransition modAnim modNotesTx">
        <pc:chgData name="Felipe da Silva Ferreira" userId="f8e0a544-d4c5-4c66-8626-3c4e762e2c26" providerId="ADAL" clId="{4AB33C6D-1042-4C5A-BE38-BD4CF5863C3F}" dt="2023-10-31T21:13:52.933" v="2136"/>
        <pc:sldMkLst>
          <pc:docMk/>
          <pc:sldMk cId="687304270" sldId="278"/>
        </pc:sldMkLst>
        <pc:spChg chg="mod">
          <ac:chgData name="Felipe da Silva Ferreira" userId="f8e0a544-d4c5-4c66-8626-3c4e762e2c26" providerId="ADAL" clId="{4AB33C6D-1042-4C5A-BE38-BD4CF5863C3F}" dt="2023-10-31T19:26:41.217" v="1584" actId="20577"/>
          <ac:spMkLst>
            <pc:docMk/>
            <pc:sldMk cId="687304270" sldId="278"/>
            <ac:spMk id="7" creationId="{00000000-0000-0000-0000-000000000000}"/>
          </ac:spMkLst>
        </pc:spChg>
        <pc:graphicFrameChg chg="mod">
          <ac:chgData name="Felipe da Silva Ferreira" userId="f8e0a544-d4c5-4c66-8626-3c4e762e2c26" providerId="ADAL" clId="{4AB33C6D-1042-4C5A-BE38-BD4CF5863C3F}" dt="2023-10-31T17:12:47.363" v="1394" actId="1076"/>
          <ac:graphicFrameMkLst>
            <pc:docMk/>
            <pc:sldMk cId="687304270" sldId="278"/>
            <ac:graphicFrameMk id="9" creationId="{00000000-0000-0000-0000-000000000000}"/>
          </ac:graphicFrameMkLst>
        </pc:graphicFrame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687304270" sldId="278"/>
            <ac:picMk id="3" creationId="{8A89DE79-6726-EEF7-B463-0E791CD1C1FB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687304270" sldId="278"/>
            <ac:picMk id="4" creationId="{DFDE2097-A24E-A01C-4C29-92FE6DFDB4E5}"/>
          </ac:picMkLst>
        </pc:picChg>
        <pc:picChg chg="add del mod">
          <ac:chgData name="Felipe da Silva Ferreira" userId="f8e0a544-d4c5-4c66-8626-3c4e762e2c26" providerId="ADAL" clId="{4AB33C6D-1042-4C5A-BE38-BD4CF5863C3F}" dt="2023-10-31T21:13:05.143" v="2135"/>
          <ac:picMkLst>
            <pc:docMk/>
            <pc:sldMk cId="687304270" sldId="278"/>
            <ac:picMk id="5" creationId="{85E0843E-1B87-FFEC-9B7B-3E048DEE8F22}"/>
          </ac:picMkLst>
        </pc:picChg>
        <pc:picChg chg="add del mod ord">
          <ac:chgData name="Felipe da Silva Ferreira" userId="f8e0a544-d4c5-4c66-8626-3c4e762e2c26" providerId="ADAL" clId="{4AB33C6D-1042-4C5A-BE38-BD4CF5863C3F}" dt="2023-10-31T21:13:52.933" v="2136"/>
          <ac:picMkLst>
            <pc:docMk/>
            <pc:sldMk cId="687304270" sldId="278"/>
            <ac:picMk id="8" creationId="{3A1F833D-BDD5-9B51-226A-D639A0D861BA}"/>
          </ac:picMkLst>
        </pc:picChg>
        <pc:picChg chg="add mod">
          <ac:chgData name="Felipe da Silva Ferreira" userId="f8e0a544-d4c5-4c66-8626-3c4e762e2c26" providerId="ADAL" clId="{4AB33C6D-1042-4C5A-BE38-BD4CF5863C3F}" dt="2023-10-31T21:13:52.933" v="2136"/>
          <ac:picMkLst>
            <pc:docMk/>
            <pc:sldMk cId="687304270" sldId="278"/>
            <ac:picMk id="10" creationId="{E0D9EEB5-00C1-57D0-8EFA-5B2B3A131568}"/>
          </ac:picMkLst>
        </pc:picChg>
        <pc:picChg chg="add del mod">
          <ac:chgData name="Felipe da Silva Ferreira" userId="f8e0a544-d4c5-4c66-8626-3c4e762e2c26" providerId="ADAL" clId="{4AB33C6D-1042-4C5A-BE38-BD4CF5863C3F}" dt="2023-10-31T17:12:31.005" v="1387"/>
          <ac:picMkLst>
            <pc:docMk/>
            <pc:sldMk cId="687304270" sldId="278"/>
            <ac:picMk id="1026" creationId="{1089F0FC-5403-D510-75E6-9C2813E28D37}"/>
          </ac:picMkLst>
        </pc:picChg>
        <pc:picChg chg="add del mod">
          <ac:chgData name="Felipe da Silva Ferreira" userId="f8e0a544-d4c5-4c66-8626-3c4e762e2c26" providerId="ADAL" clId="{4AB33C6D-1042-4C5A-BE38-BD4CF5863C3F}" dt="2023-10-31T17:12:47.771" v="1395"/>
          <ac:picMkLst>
            <pc:docMk/>
            <pc:sldMk cId="687304270" sldId="278"/>
            <ac:picMk id="1027" creationId="{F5CA8109-FBEE-3623-8790-FA8E2AD89592}"/>
          </ac:picMkLst>
        </pc:picChg>
        <pc:picChg chg="add del mod">
          <ac:chgData name="Felipe da Silva Ferreira" userId="f8e0a544-d4c5-4c66-8626-3c4e762e2c26" providerId="ADAL" clId="{4AB33C6D-1042-4C5A-BE38-BD4CF5863C3F}" dt="2023-10-31T17:41:16.559" v="1513" actId="478"/>
          <ac:picMkLst>
            <pc:docMk/>
            <pc:sldMk cId="687304270" sldId="278"/>
            <ac:picMk id="1028" creationId="{B6129A56-47B3-0B17-AF46-63DBFE5DF0EA}"/>
          </ac:picMkLst>
        </pc:picChg>
      </pc:sldChg>
      <pc:sldChg chg="addSp delSp modSp add mod ord modTransition modAnim modNotesTx">
        <pc:chgData name="Felipe da Silva Ferreira" userId="f8e0a544-d4c5-4c66-8626-3c4e762e2c26" providerId="ADAL" clId="{4AB33C6D-1042-4C5A-BE38-BD4CF5863C3F}" dt="2023-10-31T21:14:45.980" v="2139"/>
        <pc:sldMkLst>
          <pc:docMk/>
          <pc:sldMk cId="2780870913" sldId="279"/>
        </pc:sldMkLst>
        <pc:spChg chg="mod">
          <ac:chgData name="Felipe da Silva Ferreira" userId="f8e0a544-d4c5-4c66-8626-3c4e762e2c26" providerId="ADAL" clId="{4AB33C6D-1042-4C5A-BE38-BD4CF5863C3F}" dt="2023-10-31T17:42:53.851" v="1548" actId="20577"/>
          <ac:spMkLst>
            <pc:docMk/>
            <pc:sldMk cId="2780870913" sldId="279"/>
            <ac:spMk id="7" creationId="{00000000-0000-0000-0000-000000000000}"/>
          </ac:spMkLst>
        </pc:spChg>
        <pc:graphicFrameChg chg="mod">
          <ac:chgData name="Felipe da Silva Ferreira" userId="f8e0a544-d4c5-4c66-8626-3c4e762e2c26" providerId="ADAL" clId="{4AB33C6D-1042-4C5A-BE38-BD4CF5863C3F}" dt="2023-10-31T17:15:52.510" v="1434" actId="1076"/>
          <ac:graphicFrameMkLst>
            <pc:docMk/>
            <pc:sldMk cId="2780870913" sldId="279"/>
            <ac:graphicFrameMk id="9" creationId="{00000000-0000-0000-0000-000000000000}"/>
          </ac:graphicFrameMkLst>
        </pc:graphicFrameChg>
        <pc:picChg chg="add del mod">
          <ac:chgData name="Felipe da Silva Ferreira" userId="f8e0a544-d4c5-4c66-8626-3c4e762e2c26" providerId="ADAL" clId="{4AB33C6D-1042-4C5A-BE38-BD4CF5863C3F}" dt="2023-10-31T20:04:51.818" v="2090"/>
          <ac:picMkLst>
            <pc:docMk/>
            <pc:sldMk cId="2780870913" sldId="279"/>
            <ac:picMk id="3" creationId="{87733813-4D0E-2C58-1D1C-50332F7A6100}"/>
          </ac:picMkLst>
        </pc:picChg>
        <pc:picChg chg="add del mod ord">
          <ac:chgData name="Felipe da Silva Ferreira" userId="f8e0a544-d4c5-4c66-8626-3c4e762e2c26" providerId="ADAL" clId="{4AB33C6D-1042-4C5A-BE38-BD4CF5863C3F}" dt="2023-10-31T20:23:02.752" v="2115"/>
          <ac:picMkLst>
            <pc:docMk/>
            <pc:sldMk cId="2780870913" sldId="279"/>
            <ac:picMk id="5" creationId="{DC282388-29BB-6627-FB44-FA71D11D0FE0}"/>
          </ac:picMkLst>
        </pc:picChg>
        <pc:picChg chg="add del mod">
          <ac:chgData name="Felipe da Silva Ferreira" userId="f8e0a544-d4c5-4c66-8626-3c4e762e2c26" providerId="ADAL" clId="{4AB33C6D-1042-4C5A-BE38-BD4CF5863C3F}" dt="2023-10-31T21:14:09.698" v="2138"/>
          <ac:picMkLst>
            <pc:docMk/>
            <pc:sldMk cId="2780870913" sldId="279"/>
            <ac:picMk id="6" creationId="{3C800285-0E1B-2C9F-7485-8072745A3404}"/>
          </ac:picMkLst>
        </pc:picChg>
        <pc:picChg chg="add del mod ord">
          <ac:chgData name="Felipe da Silva Ferreira" userId="f8e0a544-d4c5-4c66-8626-3c4e762e2c26" providerId="ADAL" clId="{4AB33C6D-1042-4C5A-BE38-BD4CF5863C3F}" dt="2023-10-31T21:14:45.980" v="2139"/>
          <ac:picMkLst>
            <pc:docMk/>
            <pc:sldMk cId="2780870913" sldId="279"/>
            <ac:picMk id="10" creationId="{48D37C98-E39D-D98F-1BAF-5800CFC2D05F}"/>
          </ac:picMkLst>
        </pc:picChg>
        <pc:picChg chg="add mod">
          <ac:chgData name="Felipe da Silva Ferreira" userId="f8e0a544-d4c5-4c66-8626-3c4e762e2c26" providerId="ADAL" clId="{4AB33C6D-1042-4C5A-BE38-BD4CF5863C3F}" dt="2023-10-31T21:14:45.980" v="2139"/>
          <ac:picMkLst>
            <pc:docMk/>
            <pc:sldMk cId="2780870913" sldId="279"/>
            <ac:picMk id="11" creationId="{05D397EC-C3CB-83C5-605C-8B4760DE6B73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35"/>
        <c:axId val="632163384"/>
        <c:axId val="632166128"/>
      </c:barChart>
      <c:catAx>
        <c:axId val="632163384"/>
        <c:scaling>
          <c:orientation val="minMax"/>
        </c:scaling>
        <c:delete val="1"/>
        <c:axPos val="b"/>
        <c:numFmt formatCode="General" sourceLinked="0"/>
        <c:majorTickMark val="none"/>
        <c:minorTickMark val="none"/>
        <c:tickLblPos val="nextTo"/>
        <c:crossAx val="632166128"/>
        <c:crosses val="autoZero"/>
        <c:auto val="1"/>
        <c:lblAlgn val="ctr"/>
        <c:lblOffset val="100"/>
        <c:noMultiLvlLbl val="0"/>
      </c:catAx>
      <c:valAx>
        <c:axId val="6321661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3216338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35"/>
        <c:axId val="632163384"/>
        <c:axId val="632166128"/>
      </c:barChart>
      <c:catAx>
        <c:axId val="632163384"/>
        <c:scaling>
          <c:orientation val="minMax"/>
        </c:scaling>
        <c:delete val="1"/>
        <c:axPos val="b"/>
        <c:numFmt formatCode="General" sourceLinked="0"/>
        <c:majorTickMark val="none"/>
        <c:minorTickMark val="none"/>
        <c:tickLblPos val="nextTo"/>
        <c:crossAx val="632166128"/>
        <c:crosses val="autoZero"/>
        <c:auto val="1"/>
        <c:lblAlgn val="ctr"/>
        <c:lblOffset val="100"/>
        <c:noMultiLvlLbl val="0"/>
      </c:catAx>
      <c:valAx>
        <c:axId val="6321661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3216338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35"/>
        <c:axId val="632163384"/>
        <c:axId val="632166128"/>
      </c:barChart>
      <c:catAx>
        <c:axId val="632163384"/>
        <c:scaling>
          <c:orientation val="minMax"/>
        </c:scaling>
        <c:delete val="1"/>
        <c:axPos val="b"/>
        <c:numFmt formatCode="General" sourceLinked="0"/>
        <c:majorTickMark val="none"/>
        <c:minorTickMark val="none"/>
        <c:tickLblPos val="nextTo"/>
        <c:crossAx val="632166128"/>
        <c:crosses val="autoZero"/>
        <c:auto val="1"/>
        <c:lblAlgn val="ctr"/>
        <c:lblOffset val="100"/>
        <c:noMultiLvlLbl val="0"/>
      </c:catAx>
      <c:valAx>
        <c:axId val="6321661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3216338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35"/>
        <c:axId val="632163384"/>
        <c:axId val="632166128"/>
      </c:barChart>
      <c:catAx>
        <c:axId val="632163384"/>
        <c:scaling>
          <c:orientation val="minMax"/>
        </c:scaling>
        <c:delete val="1"/>
        <c:axPos val="b"/>
        <c:numFmt formatCode="General" sourceLinked="0"/>
        <c:majorTickMark val="none"/>
        <c:minorTickMark val="none"/>
        <c:tickLblPos val="nextTo"/>
        <c:crossAx val="632166128"/>
        <c:crosses val="autoZero"/>
        <c:auto val="1"/>
        <c:lblAlgn val="ctr"/>
        <c:lblOffset val="100"/>
        <c:noMultiLvlLbl val="0"/>
      </c:catAx>
      <c:valAx>
        <c:axId val="6321661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3216338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35"/>
        <c:axId val="632163384"/>
        <c:axId val="632166128"/>
      </c:barChart>
      <c:catAx>
        <c:axId val="632163384"/>
        <c:scaling>
          <c:orientation val="minMax"/>
        </c:scaling>
        <c:delete val="1"/>
        <c:axPos val="b"/>
        <c:numFmt formatCode="General" sourceLinked="0"/>
        <c:majorTickMark val="none"/>
        <c:minorTickMark val="none"/>
        <c:tickLblPos val="nextTo"/>
        <c:crossAx val="632166128"/>
        <c:crosses val="autoZero"/>
        <c:auto val="1"/>
        <c:lblAlgn val="ctr"/>
        <c:lblOffset val="100"/>
        <c:noMultiLvlLbl val="0"/>
      </c:catAx>
      <c:valAx>
        <c:axId val="6321661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3216338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35"/>
        <c:axId val="632163384"/>
        <c:axId val="632166128"/>
      </c:barChart>
      <c:catAx>
        <c:axId val="632163384"/>
        <c:scaling>
          <c:orientation val="minMax"/>
        </c:scaling>
        <c:delete val="1"/>
        <c:axPos val="b"/>
        <c:numFmt formatCode="General" sourceLinked="0"/>
        <c:majorTickMark val="none"/>
        <c:minorTickMark val="none"/>
        <c:tickLblPos val="nextTo"/>
        <c:crossAx val="632166128"/>
        <c:crosses val="autoZero"/>
        <c:auto val="1"/>
        <c:lblAlgn val="ctr"/>
        <c:lblOffset val="100"/>
        <c:noMultiLvlLbl val="0"/>
      </c:catAx>
      <c:valAx>
        <c:axId val="6321661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32163384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095A5E99-E976-4550-8F80-53CC813F2F5A}">
      <dgm:prSet phldrT="[Text]"/>
      <dgm:spPr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</a:gradFill>
      </dgm:spPr>
      <dgm:t>
        <a:bodyPr rtlCol="0"/>
        <a:lstStyle/>
        <a:p>
          <a:pPr rtl="0"/>
          <a:r>
            <a:rPr lang="pt-br" dirty="0"/>
            <a:t>Coleta</a:t>
          </a:r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03339A0D-5DC0-4B29-8353-C5AEBFD4DE86}" type="parTrans" cxnId="{D1A4D8E6-F04E-4AB1-8D0C-63DC7AB1E81F}">
      <dgm:prSet/>
      <dgm:spPr/>
      <dgm:t>
        <a:bodyPr rtlCol="0"/>
        <a:lstStyle/>
        <a:p>
          <a:pPr rtl="0"/>
          <a:endParaRPr lang="en-US"/>
        </a:p>
      </dgm:t>
    </dgm:pt>
    <dgm:pt modelId="{8877691F-1B60-4485-9174-DDEC7EE68B70}" type="sibTrans" cxnId="{D1A4D8E6-F04E-4AB1-8D0C-63DC7AB1E81F}">
      <dgm:prSet/>
      <dgm:spPr/>
      <dgm:t>
        <a:bodyPr rtlCol="0"/>
        <a:lstStyle/>
        <a:p>
          <a:pPr rtl="0"/>
          <a:endParaRPr lang="en-US"/>
        </a:p>
      </dgm:t>
    </dgm:pt>
    <dgm:pt modelId="{8EC937D8-BD76-4A12-A3E5-900D5C1E2E05}">
      <dgm:prSet phldrT="[Text]"/>
      <dgm:spPr/>
      <dgm:t>
        <a:bodyPr rtlCol="0"/>
        <a:lstStyle/>
        <a:p>
          <a:pPr rtl="0"/>
          <a:r>
            <a:rPr lang="pt-br" dirty="0"/>
            <a:t>Tratamento</a:t>
          </a:r>
        </a:p>
      </dgm:t>
    </dgm:pt>
    <dgm:pt modelId="{8265EE85-9851-494E-A6D3-1CDACE947DF3}" type="parTrans" cxnId="{43DC8383-AEE5-490C-A8E5-1F216F2B8FE6}">
      <dgm:prSet/>
      <dgm:spPr/>
      <dgm:t>
        <a:bodyPr rtlCol="0"/>
        <a:lstStyle/>
        <a:p>
          <a:pPr rtl="0"/>
          <a:endParaRPr lang="en-US"/>
        </a:p>
      </dgm:t>
    </dgm:pt>
    <dgm:pt modelId="{B3EFD4A5-9FA1-4ABE-B722-05162509509B}" type="sibTrans" cxnId="{43DC8383-AEE5-490C-A8E5-1F216F2B8FE6}">
      <dgm:prSet/>
      <dgm:spPr/>
      <dgm:t>
        <a:bodyPr rtlCol="0"/>
        <a:lstStyle/>
        <a:p>
          <a:pPr rtl="0"/>
          <a:endParaRPr lang="en-US"/>
        </a:p>
      </dgm:t>
    </dgm:pt>
    <dgm:pt modelId="{7133ECF5-4190-4604-AA2F-03C9A0A9210F}">
      <dgm:prSet phldrT="[Text]"/>
      <dgm:spPr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</a:gradFill>
      </dgm:spPr>
      <dgm:t>
        <a:bodyPr rtlCol="0"/>
        <a:lstStyle/>
        <a:p>
          <a:pPr rtl="0"/>
          <a:r>
            <a:rPr lang="pt-br" dirty="0"/>
            <a:t>Análise</a:t>
          </a:r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7D1B29D7-21DD-436A-8F7C-E87DE53C1431}" type="parTrans" cxnId="{011A9761-E983-4C7D-AB1D-2038261D8FF8}">
      <dgm:prSet/>
      <dgm:spPr/>
      <dgm:t>
        <a:bodyPr rtlCol="0"/>
        <a:lstStyle/>
        <a:p>
          <a:pPr rtl="0"/>
          <a:endParaRPr lang="en-US"/>
        </a:p>
      </dgm:t>
    </dgm:pt>
    <dgm:pt modelId="{46037378-034A-4662-877A-B53E1DA069A3}" type="sibTrans" cxnId="{011A9761-E983-4C7D-AB1D-2038261D8FF8}">
      <dgm:prSet/>
      <dgm:spPr/>
      <dgm:t>
        <a:bodyPr rtlCol="0"/>
        <a:lstStyle/>
        <a:p>
          <a:pPr rtl="0"/>
          <a:endParaRPr lang="en-US"/>
        </a:p>
      </dgm:t>
    </dgm:pt>
    <dgm:pt modelId="{BBDFCA26-A0EA-4A00-B1BD-474E6D9682A8}">
      <dgm:prSet/>
      <dgm:spPr/>
      <dgm:t>
        <a:bodyPr/>
        <a:lstStyle/>
        <a:p>
          <a:r>
            <a:rPr lang="pt-BR" dirty="0"/>
            <a:t>Interpretação</a:t>
          </a:r>
        </a:p>
      </dgm:t>
    </dgm:pt>
    <dgm:pt modelId="{2446ED8C-9EBE-4D77-A8EC-92131C640C1D}" type="parTrans" cxnId="{817D9377-9BDF-4AB6-B274-D5F5C8221B67}">
      <dgm:prSet/>
      <dgm:spPr/>
      <dgm:t>
        <a:bodyPr/>
        <a:lstStyle/>
        <a:p>
          <a:endParaRPr lang="pt-BR"/>
        </a:p>
      </dgm:t>
    </dgm:pt>
    <dgm:pt modelId="{44EF7F21-5244-4528-A380-982099DD8157}" type="sibTrans" cxnId="{817D9377-9BDF-4AB6-B274-D5F5C8221B67}">
      <dgm:prSet/>
      <dgm:spPr/>
      <dgm:t>
        <a:bodyPr rtlCol="0"/>
        <a:lstStyle/>
        <a:p>
          <a:pPr rtl="0"/>
          <a:endParaRPr lang="en-US"/>
        </a:p>
      </dgm:t>
    </dgm:pt>
    <dgm:pt modelId="{498741F9-937E-4AEA-A292-E76E6FC890E3}">
      <dgm:prSet/>
      <dgm:spPr/>
      <dgm:t>
        <a:bodyPr/>
        <a:lstStyle/>
        <a:p>
          <a:r>
            <a:rPr lang="pt-BR" dirty="0"/>
            <a:t>Modelos ML</a:t>
          </a:r>
        </a:p>
      </dgm:t>
    </dgm:pt>
    <dgm:pt modelId="{02FA5FCF-CA62-4BBA-B90D-E733D3CF3D1F}" type="parTrans" cxnId="{48F9F855-4F12-4060-A37F-F3B2D1B5CABF}">
      <dgm:prSet/>
      <dgm:spPr/>
      <dgm:t>
        <a:bodyPr/>
        <a:lstStyle/>
        <a:p>
          <a:endParaRPr lang="pt-BR"/>
        </a:p>
      </dgm:t>
    </dgm:pt>
    <dgm:pt modelId="{05338794-705E-457C-8EFD-3F1F966FE9C1}" type="sibTrans" cxnId="{48F9F855-4F12-4060-A37F-F3B2D1B5CABF}">
      <dgm:prSet/>
      <dgm:spPr/>
      <dgm:t>
        <a:bodyPr rtlCol="0"/>
        <a:lstStyle/>
        <a:p>
          <a:pPr rtl="0"/>
          <a:endParaRPr lang="en-US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</dgm:pt>
    <dgm:pt modelId="{3E0E8213-E460-4EB7-9A92-C2B1CC553F0D}" type="pres">
      <dgm:prSet presAssocID="{CD7942A0-B7D2-4B14-8FEA-55FC702F5BE7}" presName="dummyMaxCanvas" presStyleCnt="0">
        <dgm:presLayoutVars/>
      </dgm:prSet>
      <dgm:spPr/>
    </dgm:pt>
    <dgm:pt modelId="{8A9959CD-8BFB-4B4D-8B9B-E5E8B2866DD7}" type="pres">
      <dgm:prSet presAssocID="{CD7942A0-B7D2-4B14-8FEA-55FC702F5BE7}" presName="FiveNodes_1" presStyleLbl="node1" presStyleIdx="0" presStyleCnt="5">
        <dgm:presLayoutVars>
          <dgm:bulletEnabled val="1"/>
        </dgm:presLayoutVars>
      </dgm:prSet>
      <dgm:spPr/>
    </dgm:pt>
    <dgm:pt modelId="{06B34FE3-AC6B-4CBF-AF8F-D965243DDF9E}" type="pres">
      <dgm:prSet presAssocID="{CD7942A0-B7D2-4B14-8FEA-55FC702F5BE7}" presName="FiveNodes_2" presStyleLbl="node1" presStyleIdx="1" presStyleCnt="5">
        <dgm:presLayoutVars>
          <dgm:bulletEnabled val="1"/>
        </dgm:presLayoutVars>
      </dgm:prSet>
      <dgm:spPr/>
    </dgm:pt>
    <dgm:pt modelId="{1D7E31A3-A2F2-4EE0-A71F-68FF9FDCB5D9}" type="pres">
      <dgm:prSet presAssocID="{CD7942A0-B7D2-4B14-8FEA-55FC702F5BE7}" presName="FiveNodes_3" presStyleLbl="node1" presStyleIdx="2" presStyleCnt="5">
        <dgm:presLayoutVars>
          <dgm:bulletEnabled val="1"/>
        </dgm:presLayoutVars>
      </dgm:prSet>
      <dgm:spPr/>
    </dgm:pt>
    <dgm:pt modelId="{5DD72DEC-439C-4FB8-9A1F-729762E7E976}" type="pres">
      <dgm:prSet presAssocID="{CD7942A0-B7D2-4B14-8FEA-55FC702F5BE7}" presName="FiveNodes_4" presStyleLbl="node1" presStyleIdx="3" presStyleCnt="5">
        <dgm:presLayoutVars>
          <dgm:bulletEnabled val="1"/>
        </dgm:presLayoutVars>
      </dgm:prSet>
      <dgm:spPr/>
    </dgm:pt>
    <dgm:pt modelId="{25CE03B0-FC11-4535-BDF2-7FBDFD22760D}" type="pres">
      <dgm:prSet presAssocID="{CD7942A0-B7D2-4B14-8FEA-55FC702F5BE7}" presName="FiveNodes_5" presStyleLbl="node1" presStyleIdx="4" presStyleCnt="5">
        <dgm:presLayoutVars>
          <dgm:bulletEnabled val="1"/>
        </dgm:presLayoutVars>
      </dgm:prSet>
      <dgm:spPr/>
    </dgm:pt>
    <dgm:pt modelId="{EE2E5D87-AEB2-4415-BB31-4FB891CCD913}" type="pres">
      <dgm:prSet presAssocID="{CD7942A0-B7D2-4B14-8FEA-55FC702F5BE7}" presName="FiveConn_1-2" presStyleLbl="fgAccFollowNode1" presStyleIdx="0" presStyleCnt="4">
        <dgm:presLayoutVars>
          <dgm:bulletEnabled val="1"/>
        </dgm:presLayoutVars>
      </dgm:prSet>
      <dgm:spPr/>
    </dgm:pt>
    <dgm:pt modelId="{521C20B1-0789-45CA-98C6-7CA7F64188A2}" type="pres">
      <dgm:prSet presAssocID="{CD7942A0-B7D2-4B14-8FEA-55FC702F5BE7}" presName="FiveConn_2-3" presStyleLbl="fgAccFollowNode1" presStyleIdx="1" presStyleCnt="4">
        <dgm:presLayoutVars>
          <dgm:bulletEnabled val="1"/>
        </dgm:presLayoutVars>
      </dgm:prSet>
      <dgm:spPr/>
    </dgm:pt>
    <dgm:pt modelId="{8A826D74-8878-431D-9193-82E8193B6CDA}" type="pres">
      <dgm:prSet presAssocID="{CD7942A0-B7D2-4B14-8FEA-55FC702F5BE7}" presName="FiveConn_3-4" presStyleLbl="fgAccFollowNode1" presStyleIdx="2" presStyleCnt="4">
        <dgm:presLayoutVars>
          <dgm:bulletEnabled val="1"/>
        </dgm:presLayoutVars>
      </dgm:prSet>
      <dgm:spPr/>
    </dgm:pt>
    <dgm:pt modelId="{8632E812-610A-4505-B1F8-B85D80E83A1C}" type="pres">
      <dgm:prSet presAssocID="{CD7942A0-B7D2-4B14-8FEA-55FC702F5BE7}" presName="FiveConn_4-5" presStyleLbl="fgAccFollowNode1" presStyleIdx="3" presStyleCnt="4">
        <dgm:presLayoutVars>
          <dgm:bulletEnabled val="1"/>
        </dgm:presLayoutVars>
      </dgm:prSet>
      <dgm:spPr/>
    </dgm:pt>
    <dgm:pt modelId="{9CAE62DC-B0A3-4357-B16F-1568B6771FC0}" type="pres">
      <dgm:prSet presAssocID="{CD7942A0-B7D2-4B14-8FEA-55FC702F5BE7}" presName="FiveNodes_1_text" presStyleLbl="node1" presStyleIdx="4" presStyleCnt="5">
        <dgm:presLayoutVars>
          <dgm:bulletEnabled val="1"/>
        </dgm:presLayoutVars>
      </dgm:prSet>
      <dgm:spPr/>
    </dgm:pt>
    <dgm:pt modelId="{C9D8DF64-C905-446F-A8BE-B45C7FCA750A}" type="pres">
      <dgm:prSet presAssocID="{CD7942A0-B7D2-4B14-8FEA-55FC702F5BE7}" presName="FiveNodes_2_text" presStyleLbl="node1" presStyleIdx="4" presStyleCnt="5">
        <dgm:presLayoutVars>
          <dgm:bulletEnabled val="1"/>
        </dgm:presLayoutVars>
      </dgm:prSet>
      <dgm:spPr/>
    </dgm:pt>
    <dgm:pt modelId="{EC34D186-B6DD-4DC3-BFC2-2048EAECD6BF}" type="pres">
      <dgm:prSet presAssocID="{CD7942A0-B7D2-4B14-8FEA-55FC702F5BE7}" presName="FiveNodes_3_text" presStyleLbl="node1" presStyleIdx="4" presStyleCnt="5">
        <dgm:presLayoutVars>
          <dgm:bulletEnabled val="1"/>
        </dgm:presLayoutVars>
      </dgm:prSet>
      <dgm:spPr/>
    </dgm:pt>
    <dgm:pt modelId="{B89054FB-535D-4810-A944-3327D9086BFE}" type="pres">
      <dgm:prSet presAssocID="{CD7942A0-B7D2-4B14-8FEA-55FC702F5BE7}" presName="FiveNodes_4_text" presStyleLbl="node1" presStyleIdx="4" presStyleCnt="5">
        <dgm:presLayoutVars>
          <dgm:bulletEnabled val="1"/>
        </dgm:presLayoutVars>
      </dgm:prSet>
      <dgm:spPr/>
    </dgm:pt>
    <dgm:pt modelId="{6B5D72ED-DD5A-4EEB-AFA5-D0E99562BB4D}" type="pres">
      <dgm:prSet presAssocID="{CD7942A0-B7D2-4B14-8FEA-55FC702F5BE7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80633700-D003-493B-9943-61E4BEFD0785}" type="presOf" srcId="{B3EFD4A5-9FA1-4ABE-B722-05162509509B}" destId="{521C20B1-0789-45CA-98C6-7CA7F64188A2}" srcOrd="0" destOrd="0" presId="urn:microsoft.com/office/officeart/2005/8/layout/vProcess5"/>
    <dgm:cxn modelId="{206D1529-C2AB-4924-94FB-52B86A97048B}" type="presOf" srcId="{498741F9-937E-4AEA-A292-E76E6FC890E3}" destId="{B89054FB-535D-4810-A944-3327D9086BFE}" srcOrd="1" destOrd="0" presId="urn:microsoft.com/office/officeart/2005/8/layout/vProcess5"/>
    <dgm:cxn modelId="{011A9761-E983-4C7D-AB1D-2038261D8FF8}" srcId="{CD7942A0-B7D2-4B14-8FEA-55FC702F5BE7}" destId="{7133ECF5-4190-4604-AA2F-03C9A0A9210F}" srcOrd="2" destOrd="0" parTransId="{7D1B29D7-21DD-436A-8F7C-E87DE53C1431}" sibTransId="{46037378-034A-4662-877A-B53E1DA069A3}"/>
    <dgm:cxn modelId="{3A80A243-D804-40E3-A5A5-1616B19B4F5C}" type="presOf" srcId="{7133ECF5-4190-4604-AA2F-03C9A0A9210F}" destId="{EC34D186-B6DD-4DC3-BFC2-2048EAECD6BF}" srcOrd="1" destOrd="0" presId="urn:microsoft.com/office/officeart/2005/8/layout/vProcess5"/>
    <dgm:cxn modelId="{FCD00753-3FE6-440D-9D49-94C09CB99842}" type="presOf" srcId="{8EC937D8-BD76-4A12-A3E5-900D5C1E2E05}" destId="{C9D8DF64-C905-446F-A8BE-B45C7FCA750A}" srcOrd="1" destOrd="0" presId="urn:microsoft.com/office/officeart/2005/8/layout/vProcess5"/>
    <dgm:cxn modelId="{48F9F855-4F12-4060-A37F-F3B2D1B5CABF}" srcId="{CD7942A0-B7D2-4B14-8FEA-55FC702F5BE7}" destId="{498741F9-937E-4AEA-A292-E76E6FC890E3}" srcOrd="3" destOrd="0" parTransId="{02FA5FCF-CA62-4BBA-B90D-E733D3CF3D1F}" sibTransId="{05338794-705E-457C-8EFD-3F1F966FE9C1}"/>
    <dgm:cxn modelId="{07BD9056-9CE1-4EA1-87FD-9EB26260068B}" type="presOf" srcId="{7133ECF5-4190-4604-AA2F-03C9A0A9210F}" destId="{1D7E31A3-A2F2-4EE0-A71F-68FF9FDCB5D9}" srcOrd="0" destOrd="0" presId="urn:microsoft.com/office/officeart/2005/8/layout/vProcess5"/>
    <dgm:cxn modelId="{4FE61B77-98A7-44E8-865B-E04E3AF2BF74}" type="presOf" srcId="{46037378-034A-4662-877A-B53E1DA069A3}" destId="{8A826D74-8878-431D-9193-82E8193B6CDA}" srcOrd="0" destOrd="0" presId="urn:microsoft.com/office/officeart/2005/8/layout/vProcess5"/>
    <dgm:cxn modelId="{817D9377-9BDF-4AB6-B274-D5F5C8221B67}" srcId="{CD7942A0-B7D2-4B14-8FEA-55FC702F5BE7}" destId="{BBDFCA26-A0EA-4A00-B1BD-474E6D9682A8}" srcOrd="4" destOrd="0" parTransId="{2446ED8C-9EBE-4D77-A8EC-92131C640C1D}" sibTransId="{44EF7F21-5244-4528-A380-982099DD8157}"/>
    <dgm:cxn modelId="{43DC8383-AEE5-490C-A8E5-1F216F2B8FE6}" srcId="{CD7942A0-B7D2-4B14-8FEA-55FC702F5BE7}" destId="{8EC937D8-BD76-4A12-A3E5-900D5C1E2E05}" srcOrd="1" destOrd="0" parTransId="{8265EE85-9851-494E-A6D3-1CDACE947DF3}" sibTransId="{B3EFD4A5-9FA1-4ABE-B722-05162509509B}"/>
    <dgm:cxn modelId="{E07ED68E-90AC-4B6E-BA6E-4E192CD951AC}" type="presOf" srcId="{BBDFCA26-A0EA-4A00-B1BD-474E6D9682A8}" destId="{25CE03B0-FC11-4535-BDF2-7FBDFD22760D}" srcOrd="0" destOrd="0" presId="urn:microsoft.com/office/officeart/2005/8/layout/vProcess5"/>
    <dgm:cxn modelId="{CAF9438F-E7E2-439B-A0DB-32B82D6C7E38}" type="presOf" srcId="{8EC937D8-BD76-4A12-A3E5-900D5C1E2E05}" destId="{06B34FE3-AC6B-4CBF-AF8F-D965243DDF9E}" srcOrd="0" destOrd="0" presId="urn:microsoft.com/office/officeart/2005/8/layout/vProcess5"/>
    <dgm:cxn modelId="{C2D0E194-BD14-4AD2-9E3A-CE984C34B6CD}" type="presOf" srcId="{CD7942A0-B7D2-4B14-8FEA-55FC702F5BE7}" destId="{1D84D8B6-AB32-4491-B5D2-EFE3D7668B88}" srcOrd="0" destOrd="0" presId="urn:microsoft.com/office/officeart/2005/8/layout/vProcess5"/>
    <dgm:cxn modelId="{1EACBC99-E6C7-44BB-B36F-D8F6DACCA58A}" type="presOf" srcId="{05338794-705E-457C-8EFD-3F1F966FE9C1}" destId="{8632E812-610A-4505-B1F8-B85D80E83A1C}" srcOrd="0" destOrd="0" presId="urn:microsoft.com/office/officeart/2005/8/layout/vProcess5"/>
    <dgm:cxn modelId="{6DF34BB8-AF10-489F-95DE-38AEF18B3568}" type="presOf" srcId="{095A5E99-E976-4550-8F80-53CC813F2F5A}" destId="{8A9959CD-8BFB-4B4D-8B9B-E5E8B2866DD7}" srcOrd="0" destOrd="0" presId="urn:microsoft.com/office/officeart/2005/8/layout/vProcess5"/>
    <dgm:cxn modelId="{DBF8D6C1-8EE4-4DFE-B0C4-3930612EC6CD}" type="presOf" srcId="{498741F9-937E-4AEA-A292-E76E6FC890E3}" destId="{5DD72DEC-439C-4FB8-9A1F-729762E7E976}" srcOrd="0" destOrd="0" presId="urn:microsoft.com/office/officeart/2005/8/layout/vProcess5"/>
    <dgm:cxn modelId="{27328AC7-67B5-4242-A9FF-8EE3E0B2D279}" type="presOf" srcId="{BBDFCA26-A0EA-4A00-B1BD-474E6D9682A8}" destId="{6B5D72ED-DD5A-4EEB-AFA5-D0E99562BB4D}" srcOrd="1" destOrd="0" presId="urn:microsoft.com/office/officeart/2005/8/layout/vProcess5"/>
    <dgm:cxn modelId="{86E2F6E2-2D6B-42D2-9AF3-FA706094FC46}" type="presOf" srcId="{095A5E99-E976-4550-8F80-53CC813F2F5A}" destId="{9CAE62DC-B0A3-4357-B16F-1568B6771FC0}" srcOrd="1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983990EB-DCC3-494D-90F8-1D39BF01078F}" type="presOf" srcId="{8877691F-1B60-4485-9174-DDEC7EE68B70}" destId="{EE2E5D87-AEB2-4415-BB31-4FB891CCD913}" srcOrd="0" destOrd="0" presId="urn:microsoft.com/office/officeart/2005/8/layout/vProcess5"/>
    <dgm:cxn modelId="{768DB908-A4BF-48A6-A740-5DD0CBAFBB11}" type="presParOf" srcId="{1D84D8B6-AB32-4491-B5D2-EFE3D7668B88}" destId="{3E0E8213-E460-4EB7-9A92-C2B1CC553F0D}" srcOrd="0" destOrd="0" presId="urn:microsoft.com/office/officeart/2005/8/layout/vProcess5"/>
    <dgm:cxn modelId="{0608006B-739F-4828-8E37-E45A878570EB}" type="presParOf" srcId="{1D84D8B6-AB32-4491-B5D2-EFE3D7668B88}" destId="{8A9959CD-8BFB-4B4D-8B9B-E5E8B2866DD7}" srcOrd="1" destOrd="0" presId="urn:microsoft.com/office/officeart/2005/8/layout/vProcess5"/>
    <dgm:cxn modelId="{F4D73396-432F-4AB5-A6BC-340B18D4A119}" type="presParOf" srcId="{1D84D8B6-AB32-4491-B5D2-EFE3D7668B88}" destId="{06B34FE3-AC6B-4CBF-AF8F-D965243DDF9E}" srcOrd="2" destOrd="0" presId="urn:microsoft.com/office/officeart/2005/8/layout/vProcess5"/>
    <dgm:cxn modelId="{AD6FC999-CF1C-4ECA-990B-D133C06CCDED}" type="presParOf" srcId="{1D84D8B6-AB32-4491-B5D2-EFE3D7668B88}" destId="{1D7E31A3-A2F2-4EE0-A71F-68FF9FDCB5D9}" srcOrd="3" destOrd="0" presId="urn:microsoft.com/office/officeart/2005/8/layout/vProcess5"/>
    <dgm:cxn modelId="{88FE213D-690B-4791-94D9-C9FBA89B0FAA}" type="presParOf" srcId="{1D84D8B6-AB32-4491-B5D2-EFE3D7668B88}" destId="{5DD72DEC-439C-4FB8-9A1F-729762E7E976}" srcOrd="4" destOrd="0" presId="urn:microsoft.com/office/officeart/2005/8/layout/vProcess5"/>
    <dgm:cxn modelId="{9504D560-834A-4507-943D-AC02E34FDE79}" type="presParOf" srcId="{1D84D8B6-AB32-4491-B5D2-EFE3D7668B88}" destId="{25CE03B0-FC11-4535-BDF2-7FBDFD22760D}" srcOrd="5" destOrd="0" presId="urn:microsoft.com/office/officeart/2005/8/layout/vProcess5"/>
    <dgm:cxn modelId="{8416D745-0B98-4870-8B28-8BAB51BFEB31}" type="presParOf" srcId="{1D84D8B6-AB32-4491-B5D2-EFE3D7668B88}" destId="{EE2E5D87-AEB2-4415-BB31-4FB891CCD913}" srcOrd="6" destOrd="0" presId="urn:microsoft.com/office/officeart/2005/8/layout/vProcess5"/>
    <dgm:cxn modelId="{0ADA3CDC-F64E-4ED4-9E60-F72B3821AC3F}" type="presParOf" srcId="{1D84D8B6-AB32-4491-B5D2-EFE3D7668B88}" destId="{521C20B1-0789-45CA-98C6-7CA7F64188A2}" srcOrd="7" destOrd="0" presId="urn:microsoft.com/office/officeart/2005/8/layout/vProcess5"/>
    <dgm:cxn modelId="{DEAFB034-1CE1-4491-95C0-375F9F507096}" type="presParOf" srcId="{1D84D8B6-AB32-4491-B5D2-EFE3D7668B88}" destId="{8A826D74-8878-431D-9193-82E8193B6CDA}" srcOrd="8" destOrd="0" presId="urn:microsoft.com/office/officeart/2005/8/layout/vProcess5"/>
    <dgm:cxn modelId="{672EF486-D15F-4B66-9C7D-94B4F0209B9C}" type="presParOf" srcId="{1D84D8B6-AB32-4491-B5D2-EFE3D7668B88}" destId="{8632E812-610A-4505-B1F8-B85D80E83A1C}" srcOrd="9" destOrd="0" presId="urn:microsoft.com/office/officeart/2005/8/layout/vProcess5"/>
    <dgm:cxn modelId="{FDCC5A4A-2801-442E-A78B-EDA024AFFA06}" type="presParOf" srcId="{1D84D8B6-AB32-4491-B5D2-EFE3D7668B88}" destId="{9CAE62DC-B0A3-4357-B16F-1568B6771FC0}" srcOrd="10" destOrd="0" presId="urn:microsoft.com/office/officeart/2005/8/layout/vProcess5"/>
    <dgm:cxn modelId="{EA6EDA6D-AE85-4A40-B0B2-227FED6EB2AF}" type="presParOf" srcId="{1D84D8B6-AB32-4491-B5D2-EFE3D7668B88}" destId="{C9D8DF64-C905-446F-A8BE-B45C7FCA750A}" srcOrd="11" destOrd="0" presId="urn:microsoft.com/office/officeart/2005/8/layout/vProcess5"/>
    <dgm:cxn modelId="{502BBF2E-79CB-4682-8A29-D5B9DDABA9C8}" type="presParOf" srcId="{1D84D8B6-AB32-4491-B5D2-EFE3D7668B88}" destId="{EC34D186-B6DD-4DC3-BFC2-2048EAECD6BF}" srcOrd="12" destOrd="0" presId="urn:microsoft.com/office/officeart/2005/8/layout/vProcess5"/>
    <dgm:cxn modelId="{BF3F5C91-AE49-449D-95BD-292CB8556016}" type="presParOf" srcId="{1D84D8B6-AB32-4491-B5D2-EFE3D7668B88}" destId="{B89054FB-535D-4810-A944-3327D9086BFE}" srcOrd="13" destOrd="0" presId="urn:microsoft.com/office/officeart/2005/8/layout/vProcess5"/>
    <dgm:cxn modelId="{7234CEEC-9CB8-41A0-969D-F7800DB8C50B}" type="presParOf" srcId="{1D84D8B6-AB32-4491-B5D2-EFE3D7668B88}" destId="{6B5D72ED-DD5A-4EEB-AFA5-D0E99562BB4D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9959CD-8BFB-4B4D-8B9B-E5E8B2866DD7}">
      <dsp:nvSpPr>
        <dsp:cNvPr id="0" name=""/>
        <dsp:cNvSpPr/>
      </dsp:nvSpPr>
      <dsp:spPr>
        <a:xfrm>
          <a:off x="0" y="0"/>
          <a:ext cx="3910377" cy="803814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rtlCol="0" anchor="ctr" anchorCtr="0">
          <a:noAutofit/>
        </a:bodyPr>
        <a:lstStyle/>
        <a:p>
          <a:pPr marL="0" lvl="0" indent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Coleta</a:t>
          </a:r>
        </a:p>
      </dsp:txBody>
      <dsp:txXfrm>
        <a:off x="23543" y="23543"/>
        <a:ext cx="2948952" cy="756728"/>
      </dsp:txXfrm>
    </dsp:sp>
    <dsp:sp modelId="{06B34FE3-AC6B-4CBF-AF8F-D965243DDF9E}">
      <dsp:nvSpPr>
        <dsp:cNvPr id="0" name=""/>
        <dsp:cNvSpPr/>
      </dsp:nvSpPr>
      <dsp:spPr>
        <a:xfrm>
          <a:off x="292008" y="915455"/>
          <a:ext cx="3910377" cy="8038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rtlCol="0" anchor="ctr" anchorCtr="0">
          <a:noAutofit/>
        </a:bodyPr>
        <a:lstStyle/>
        <a:p>
          <a:pPr marL="0" lvl="0" indent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Tratamento</a:t>
          </a:r>
        </a:p>
      </dsp:txBody>
      <dsp:txXfrm>
        <a:off x="315551" y="938998"/>
        <a:ext cx="3048803" cy="756728"/>
      </dsp:txXfrm>
    </dsp:sp>
    <dsp:sp modelId="{1D7E31A3-A2F2-4EE0-A71F-68FF9FDCB5D9}">
      <dsp:nvSpPr>
        <dsp:cNvPr id="0" name=""/>
        <dsp:cNvSpPr/>
      </dsp:nvSpPr>
      <dsp:spPr>
        <a:xfrm>
          <a:off x="584017" y="1830911"/>
          <a:ext cx="3910377" cy="803814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rtlCol="0" anchor="ctr" anchorCtr="0">
          <a:noAutofit/>
        </a:bodyPr>
        <a:lstStyle/>
        <a:p>
          <a:pPr marL="0" lvl="0" indent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Análise</a:t>
          </a:r>
        </a:p>
      </dsp:txBody>
      <dsp:txXfrm>
        <a:off x="607560" y="1854454"/>
        <a:ext cx="3048803" cy="756728"/>
      </dsp:txXfrm>
    </dsp:sp>
    <dsp:sp modelId="{5DD72DEC-439C-4FB8-9A1F-729762E7E976}">
      <dsp:nvSpPr>
        <dsp:cNvPr id="0" name=""/>
        <dsp:cNvSpPr/>
      </dsp:nvSpPr>
      <dsp:spPr>
        <a:xfrm>
          <a:off x="876026" y="2746366"/>
          <a:ext cx="3910377" cy="8038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rtlCol="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Modelos ML</a:t>
          </a:r>
        </a:p>
      </dsp:txBody>
      <dsp:txXfrm>
        <a:off x="899569" y="2769909"/>
        <a:ext cx="3048803" cy="756728"/>
      </dsp:txXfrm>
    </dsp:sp>
    <dsp:sp modelId="{25CE03B0-FC11-4535-BDF2-7FBDFD22760D}">
      <dsp:nvSpPr>
        <dsp:cNvPr id="0" name=""/>
        <dsp:cNvSpPr/>
      </dsp:nvSpPr>
      <dsp:spPr>
        <a:xfrm>
          <a:off x="1168034" y="3661822"/>
          <a:ext cx="3910377" cy="8038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6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Interpretação</a:t>
          </a:r>
        </a:p>
      </dsp:txBody>
      <dsp:txXfrm>
        <a:off x="1191577" y="3685365"/>
        <a:ext cx="3048803" cy="756728"/>
      </dsp:txXfrm>
    </dsp:sp>
    <dsp:sp modelId="{EE2E5D87-AEB2-4415-BB31-4FB891CCD913}">
      <dsp:nvSpPr>
        <dsp:cNvPr id="0" name=""/>
        <dsp:cNvSpPr/>
      </dsp:nvSpPr>
      <dsp:spPr>
        <a:xfrm>
          <a:off x="3387897" y="587231"/>
          <a:ext cx="522479" cy="52247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3505455" y="587231"/>
        <a:ext cx="287363" cy="393165"/>
      </dsp:txXfrm>
    </dsp:sp>
    <dsp:sp modelId="{521C20B1-0789-45CA-98C6-7CA7F64188A2}">
      <dsp:nvSpPr>
        <dsp:cNvPr id="0" name=""/>
        <dsp:cNvSpPr/>
      </dsp:nvSpPr>
      <dsp:spPr>
        <a:xfrm>
          <a:off x="3679906" y="1502686"/>
          <a:ext cx="522479" cy="522479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3797464" y="1502686"/>
        <a:ext cx="287363" cy="393165"/>
      </dsp:txXfrm>
    </dsp:sp>
    <dsp:sp modelId="{8A826D74-8878-431D-9193-82E8193B6CDA}">
      <dsp:nvSpPr>
        <dsp:cNvPr id="0" name=""/>
        <dsp:cNvSpPr/>
      </dsp:nvSpPr>
      <dsp:spPr>
        <a:xfrm>
          <a:off x="3971915" y="2404745"/>
          <a:ext cx="522479" cy="522479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4089473" y="2404745"/>
        <a:ext cx="287363" cy="393165"/>
      </dsp:txXfrm>
    </dsp:sp>
    <dsp:sp modelId="{8632E812-610A-4505-B1F8-B85D80E83A1C}">
      <dsp:nvSpPr>
        <dsp:cNvPr id="0" name=""/>
        <dsp:cNvSpPr/>
      </dsp:nvSpPr>
      <dsp:spPr>
        <a:xfrm>
          <a:off x="4263923" y="3329132"/>
          <a:ext cx="522479" cy="522479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4381481" y="3329132"/>
        <a:ext cx="287363" cy="3931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0.75558</cdr:x>
      <cdr:y>1</cdr:y>
    </cdr:to>
    <cdr:sp macro="" textlink="">
      <cdr:nvSpPr>
        <cdr:cNvPr id="4" name="Espaço Reservado para Conteúdo 2">
          <a:extLst xmlns:a="http://schemas.openxmlformats.org/drawingml/2006/main">
            <a:ext uri="{FF2B5EF4-FFF2-40B4-BE49-F238E27FC236}">
              <a16:creationId xmlns:a16="http://schemas.microsoft.com/office/drawing/2014/main" id="{10A8E1A4-5EA1-994A-90A4-54094277D307}"/>
            </a:ext>
          </a:extLst>
        </cdr:cNvPr>
        <cdr:cNvSpPr>
          <a:spLocks xmlns:a="http://schemas.openxmlformats.org/drawingml/2006/main" noGrp="1"/>
        </cdr:cNvSpPr>
      </cdr:nvSpPr>
      <cdr:spPr>
        <a:xfrm xmlns:a="http://schemas.openxmlformats.org/drawingml/2006/main">
          <a:off x="0" y="0"/>
          <a:ext cx="7827857" cy="446246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121899" tIns="60949" rIns="121899" bIns="60949" rtlCol="0">
          <a:normAutofit/>
        </a:bodyPr>
        <a:lstStyle xmlns:a="http://schemas.openxmlformats.org/drawingml/2006/main">
          <a:lvl1pPr marL="304747" indent="-304747" algn="l" defTabSz="1218987" rtl="0" eaLnBrk="1" latinLnBrk="0" hangingPunct="1">
            <a:lnSpc>
              <a:spcPct val="90000"/>
            </a:lnSpc>
            <a:spcBef>
              <a:spcPts val="1600"/>
            </a:spcBef>
            <a:buClr>
              <a:schemeClr val="accent1"/>
            </a:buClr>
            <a:buSzPct val="100000"/>
            <a:buFont typeface="Arial" pitchFamily="34" charset="0"/>
            <a:buChar char="•"/>
            <a:defRPr sz="2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60949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4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24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21898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52373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182848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13322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243797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274272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rtl="0"/>
          <a:r>
            <a:rPr lang="pt-BR" dirty="0"/>
            <a:t>TSE – dados fornecidos em repositório público;</a:t>
          </a:r>
        </a:p>
        <a:p xmlns:a="http://schemas.openxmlformats.org/drawingml/2006/main">
          <a:r>
            <a:rPr lang="pt-BR" dirty="0"/>
            <a:t>União Federal – dados obtidos através de consulta SQL na base de dados própria.</a:t>
          </a:r>
        </a:p>
      </cdr:txBody>
    </cdr:sp>
  </cdr:relSizeAnchor>
  <cdr:relSizeAnchor xmlns:cdr="http://schemas.openxmlformats.org/drawingml/2006/chartDrawing">
    <cdr:from>
      <cdr:x>0.25314</cdr:x>
      <cdr:y>0.39353</cdr:y>
    </cdr:from>
    <cdr:to>
      <cdr:x>0.74686</cdr:x>
      <cdr:y>0.92088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id="{C4791E3C-8C93-2149-CAE6-C099F9068415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2622518" y="1756115"/>
          <a:ext cx="5114987" cy="2353260"/>
        </a:xfrm>
        <a:prstGeom xmlns:a="http://schemas.openxmlformats.org/drawingml/2006/main" prst="rect">
          <a:avLst/>
        </a:prstGeom>
      </cdr:spPr>
    </cdr:pic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0.82509</cdr:x>
      <cdr:y>1</cdr:y>
    </cdr:to>
    <cdr:sp macro="" textlink="">
      <cdr:nvSpPr>
        <cdr:cNvPr id="4" name="Espaço Reservado para Conteúdo 2">
          <a:extLst xmlns:a="http://schemas.openxmlformats.org/drawingml/2006/main">
            <a:ext uri="{FF2B5EF4-FFF2-40B4-BE49-F238E27FC236}">
              <a16:creationId xmlns:a16="http://schemas.microsoft.com/office/drawing/2014/main" id="{10A8E1A4-5EA1-994A-90A4-54094277D307}"/>
            </a:ext>
          </a:extLst>
        </cdr:cNvPr>
        <cdr:cNvSpPr>
          <a:spLocks xmlns:a="http://schemas.openxmlformats.org/drawingml/2006/main" noGrp="1"/>
        </cdr:cNvSpPr>
      </cdr:nvSpPr>
      <cdr:spPr>
        <a:xfrm xmlns:a="http://schemas.openxmlformats.org/drawingml/2006/main">
          <a:off x="0" y="0"/>
          <a:ext cx="8547937" cy="446246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121899" tIns="60949" rIns="121899" bIns="60949" rtlCol="0">
          <a:normAutofit/>
        </a:bodyPr>
        <a:lstStyle xmlns:a="http://schemas.openxmlformats.org/drawingml/2006/main">
          <a:lvl1pPr marL="304747" indent="-304747" algn="l" defTabSz="1218987" rtl="0" eaLnBrk="1" latinLnBrk="0" hangingPunct="1">
            <a:lnSpc>
              <a:spcPct val="90000"/>
            </a:lnSpc>
            <a:spcBef>
              <a:spcPts val="1600"/>
            </a:spcBef>
            <a:buClr>
              <a:schemeClr val="accent1"/>
            </a:buClr>
            <a:buSzPct val="100000"/>
            <a:buFont typeface="Arial" pitchFamily="34" charset="0"/>
            <a:buChar char="•"/>
            <a:defRPr sz="2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60949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4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24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21898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52373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182848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13322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243797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274272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rtl="0"/>
          <a:r>
            <a:rPr lang="pt-BR" dirty="0"/>
            <a:t>Exclusão de valores nulos;</a:t>
          </a:r>
        </a:p>
        <a:p xmlns:a="http://schemas.openxmlformats.org/drawingml/2006/main">
          <a:r>
            <a:rPr lang="pt-BR" dirty="0"/>
            <a:t>Exclusão de números negativos;</a:t>
          </a:r>
        </a:p>
        <a:p xmlns:a="http://schemas.openxmlformats.org/drawingml/2006/main">
          <a:r>
            <a:rPr lang="pt-BR" dirty="0"/>
            <a:t>Alterações de textos indesejados; e</a:t>
          </a:r>
        </a:p>
        <a:p xmlns:a="http://schemas.openxmlformats.org/drawingml/2006/main">
          <a:r>
            <a:rPr lang="pt-BR" dirty="0"/>
            <a:t>Remoção de duplicidades desnecessárias.</a:t>
          </a:r>
        </a:p>
        <a:p xmlns:a="http://schemas.openxmlformats.org/drawingml/2006/main">
          <a:pPr rtl="0"/>
          <a:endParaRPr lang="pt-br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0.45027</cdr:x>
      <cdr:y>0</cdr:y>
    </cdr:from>
    <cdr:to>
      <cdr:x>1</cdr:x>
      <cdr:y>1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id="{C8CD6962-CF88-2F0B-5C62-F871765E3259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4664787" y="0"/>
          <a:ext cx="5695238" cy="4462463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</cdr:x>
      <cdr:y>0</cdr:y>
    </cdr:from>
    <cdr:to>
      <cdr:x>0.44976</cdr:x>
      <cdr:y>1</cdr:y>
    </cdr:to>
    <cdr:sp macro="" textlink="">
      <cdr:nvSpPr>
        <cdr:cNvPr id="4" name="Espaço Reservado para Conteúdo 2">
          <a:extLst xmlns:a="http://schemas.openxmlformats.org/drawingml/2006/main">
            <a:ext uri="{FF2B5EF4-FFF2-40B4-BE49-F238E27FC236}">
              <a16:creationId xmlns:a16="http://schemas.microsoft.com/office/drawing/2014/main" id="{10A8E1A4-5EA1-994A-90A4-54094277D307}"/>
            </a:ext>
          </a:extLst>
        </cdr:cNvPr>
        <cdr:cNvSpPr>
          <a:spLocks xmlns:a="http://schemas.openxmlformats.org/drawingml/2006/main" noGrp="1"/>
        </cdr:cNvSpPr>
      </cdr:nvSpPr>
      <cdr:spPr>
        <a:xfrm xmlns:a="http://schemas.openxmlformats.org/drawingml/2006/main">
          <a:off x="0" y="0"/>
          <a:ext cx="4659505" cy="446246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121899" tIns="60949" rIns="121899" bIns="60949" rtlCol="0">
          <a:normAutofit/>
        </a:bodyPr>
        <a:lstStyle xmlns:a="http://schemas.openxmlformats.org/drawingml/2006/main">
          <a:lvl1pPr marL="304747" indent="-304747" algn="l" defTabSz="1218987" rtl="0" eaLnBrk="1" latinLnBrk="0" hangingPunct="1">
            <a:lnSpc>
              <a:spcPct val="90000"/>
            </a:lnSpc>
            <a:spcBef>
              <a:spcPts val="1600"/>
            </a:spcBef>
            <a:buClr>
              <a:schemeClr val="accent1"/>
            </a:buClr>
            <a:buSzPct val="100000"/>
            <a:buFont typeface="Arial" pitchFamily="34" charset="0"/>
            <a:buChar char="•"/>
            <a:defRPr sz="2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60949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4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24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21898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52373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182848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13322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243797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274272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rtl="0"/>
          <a:r>
            <a:rPr lang="pt-BR" dirty="0"/>
            <a:t>Uma das técnicas utilizadas na análise dos dados foi a Matriz de correlação.</a:t>
          </a:r>
          <a:endParaRPr lang="pt-br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0.9641</cdr:x>
      <cdr:y>1</cdr:y>
    </cdr:to>
    <cdr:sp macro="" textlink="">
      <cdr:nvSpPr>
        <cdr:cNvPr id="4" name="Espaço Reservado para Conteúdo 2">
          <a:extLst xmlns:a="http://schemas.openxmlformats.org/drawingml/2006/main">
            <a:ext uri="{FF2B5EF4-FFF2-40B4-BE49-F238E27FC236}">
              <a16:creationId xmlns:a16="http://schemas.microsoft.com/office/drawing/2014/main" id="{10A8E1A4-5EA1-994A-90A4-54094277D307}"/>
            </a:ext>
          </a:extLst>
        </cdr:cNvPr>
        <cdr:cNvSpPr>
          <a:spLocks xmlns:a="http://schemas.openxmlformats.org/drawingml/2006/main" noGrp="1"/>
        </cdr:cNvSpPr>
      </cdr:nvSpPr>
      <cdr:spPr>
        <a:xfrm xmlns:a="http://schemas.openxmlformats.org/drawingml/2006/main">
          <a:off x="0" y="0"/>
          <a:ext cx="9988097" cy="446246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121899" tIns="60949" rIns="121899" bIns="60949" rtlCol="0">
          <a:normAutofit/>
        </a:bodyPr>
        <a:lstStyle xmlns:a="http://schemas.openxmlformats.org/drawingml/2006/main">
          <a:lvl1pPr marL="304747" indent="-304747" algn="l" defTabSz="1218987" rtl="0" eaLnBrk="1" latinLnBrk="0" hangingPunct="1">
            <a:lnSpc>
              <a:spcPct val="90000"/>
            </a:lnSpc>
            <a:spcBef>
              <a:spcPts val="1600"/>
            </a:spcBef>
            <a:buClr>
              <a:schemeClr val="accent1"/>
            </a:buClr>
            <a:buSzPct val="100000"/>
            <a:buFont typeface="Arial" pitchFamily="34" charset="0"/>
            <a:buChar char="•"/>
            <a:defRPr sz="2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60949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4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24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21898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52373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182848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13322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243797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274272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indent="0">
            <a:buNone/>
          </a:pPr>
          <a:r>
            <a:rPr lang="pt-BR" dirty="0"/>
            <a:t>Foram criados </a:t>
          </a:r>
          <a:r>
            <a:rPr lang="pt-BR" i="1" dirty="0"/>
            <a:t>loops</a:t>
          </a:r>
          <a:r>
            <a:rPr lang="pt-BR" dirty="0"/>
            <a:t> para utilização de 7 algoritmos de aprendizado de máquina simultaneamente:</a:t>
          </a:r>
        </a:p>
        <a:p xmlns:a="http://schemas.openxmlformats.org/drawingml/2006/main">
          <a:pPr lvl="0"/>
          <a:r>
            <a:rPr lang="pt-BR" dirty="0" err="1"/>
            <a:t>Kneighbors</a:t>
          </a:r>
          <a:r>
            <a:rPr lang="pt-BR" dirty="0"/>
            <a:t> (KNN), </a:t>
          </a:r>
          <a:r>
            <a:rPr lang="pt-BR" dirty="0" err="1"/>
            <a:t>Gaussian</a:t>
          </a:r>
          <a:r>
            <a:rPr lang="pt-BR" dirty="0"/>
            <a:t> </a:t>
          </a:r>
          <a:r>
            <a:rPr lang="pt-BR" dirty="0" err="1"/>
            <a:t>Naive</a:t>
          </a:r>
          <a:r>
            <a:rPr lang="pt-BR" dirty="0"/>
            <a:t> </a:t>
          </a:r>
          <a:r>
            <a:rPr lang="pt-BR" dirty="0" err="1"/>
            <a:t>Bayes</a:t>
          </a:r>
          <a:r>
            <a:rPr lang="pt-BR" dirty="0"/>
            <a:t>, </a:t>
          </a:r>
          <a:r>
            <a:rPr lang="pt-BR" dirty="0" err="1"/>
            <a:t>Decision</a:t>
          </a:r>
          <a:r>
            <a:rPr lang="pt-BR" dirty="0"/>
            <a:t> </a:t>
          </a:r>
          <a:r>
            <a:rPr lang="pt-BR" dirty="0" err="1"/>
            <a:t>Tree</a:t>
          </a:r>
          <a:r>
            <a:rPr lang="pt-BR" dirty="0"/>
            <a:t>, SVC , Random Forest, MLP e </a:t>
          </a:r>
          <a:r>
            <a:rPr lang="pt-BR" dirty="0" err="1"/>
            <a:t>XGBoost</a:t>
          </a:r>
          <a:r>
            <a:rPr lang="pt-BR" dirty="0"/>
            <a:t>.</a:t>
          </a:r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0.38025</cdr:x>
      <cdr:y>1</cdr:y>
    </cdr:to>
    <cdr:sp macro="" textlink="">
      <cdr:nvSpPr>
        <cdr:cNvPr id="4" name="Espaço Reservado para Conteúdo 2">
          <a:extLst xmlns:a="http://schemas.openxmlformats.org/drawingml/2006/main">
            <a:ext uri="{FF2B5EF4-FFF2-40B4-BE49-F238E27FC236}">
              <a16:creationId xmlns:a16="http://schemas.microsoft.com/office/drawing/2014/main" id="{10A8E1A4-5EA1-994A-90A4-54094277D307}"/>
            </a:ext>
          </a:extLst>
        </cdr:cNvPr>
        <cdr:cNvSpPr>
          <a:spLocks xmlns:a="http://schemas.openxmlformats.org/drawingml/2006/main" noGrp="1"/>
        </cdr:cNvSpPr>
      </cdr:nvSpPr>
      <cdr:spPr>
        <a:xfrm xmlns:a="http://schemas.openxmlformats.org/drawingml/2006/main">
          <a:off x="0" y="0"/>
          <a:ext cx="3939425" cy="446246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121899" tIns="60949" rIns="121899" bIns="60949" rtlCol="0">
          <a:normAutofit/>
        </a:bodyPr>
        <a:lstStyle xmlns:a="http://schemas.openxmlformats.org/drawingml/2006/main">
          <a:lvl1pPr marL="304747" indent="-304747" algn="l" defTabSz="1218987" rtl="0" eaLnBrk="1" latinLnBrk="0" hangingPunct="1">
            <a:lnSpc>
              <a:spcPct val="90000"/>
            </a:lnSpc>
            <a:spcBef>
              <a:spcPts val="1600"/>
            </a:spcBef>
            <a:buClr>
              <a:schemeClr val="accent1"/>
            </a:buClr>
            <a:buSzPct val="100000"/>
            <a:buFont typeface="Arial" pitchFamily="34" charset="0"/>
            <a:buChar char="•"/>
            <a:defRPr sz="2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60949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4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24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21898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52373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182848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13322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243797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274272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rtl="0"/>
          <a:endParaRPr lang="pt-br" dirty="0"/>
        </a:p>
      </cdr:txBody>
    </cdr:sp>
  </cdr:relSizeAnchor>
  <cdr:relSizeAnchor xmlns:cdr="http://schemas.openxmlformats.org/drawingml/2006/chartDrawing">
    <cdr:from>
      <cdr:x>0.01854</cdr:x>
      <cdr:y>0.34872</cdr:y>
    </cdr:from>
    <cdr:to>
      <cdr:x>0.45582</cdr:x>
      <cdr:y>0.65128</cdr:y>
    </cdr:to>
    <cdr:pic>
      <cdr:nvPicPr>
        <cdr:cNvPr id="3" name="chart">
          <a:extLst xmlns:a="http://schemas.openxmlformats.org/drawingml/2006/main">
            <a:ext uri="{FF2B5EF4-FFF2-40B4-BE49-F238E27FC236}">
              <a16:creationId xmlns:a16="http://schemas.microsoft.com/office/drawing/2014/main" id="{7F6B98C5-BD4F-ECDB-AE5B-781BC292024A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192100" y="1556139"/>
          <a:ext cx="4530220" cy="1350183"/>
        </a:xfrm>
        <a:prstGeom xmlns:a="http://schemas.openxmlformats.org/drawingml/2006/main" prst="rect">
          <a:avLst/>
        </a:prstGeom>
      </cdr:spPr>
    </cdr:pic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sp macro="" textlink="">
      <cdr:nvSpPr>
        <cdr:cNvPr id="4" name="Espaço Reservado para Conteúdo 2">
          <a:extLst xmlns:a="http://schemas.openxmlformats.org/drawingml/2006/main">
            <a:ext uri="{FF2B5EF4-FFF2-40B4-BE49-F238E27FC236}">
              <a16:creationId xmlns:a16="http://schemas.microsoft.com/office/drawing/2014/main" id="{10A8E1A4-5EA1-994A-90A4-54094277D307}"/>
            </a:ext>
          </a:extLst>
        </cdr:cNvPr>
        <cdr:cNvSpPr>
          <a:spLocks xmlns:a="http://schemas.openxmlformats.org/drawingml/2006/main" noGrp="1"/>
        </cdr:cNvSpPr>
      </cdr:nvSpPr>
      <cdr:spPr>
        <a:xfrm xmlns:a="http://schemas.openxmlformats.org/drawingml/2006/main">
          <a:off x="0" y="0"/>
          <a:ext cx="10360025" cy="446246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lIns="121899" tIns="60949" rIns="121899" bIns="60949" rtlCol="0">
          <a:normAutofit/>
        </a:bodyPr>
        <a:lstStyle xmlns:a="http://schemas.openxmlformats.org/drawingml/2006/main">
          <a:lvl1pPr marL="304747" indent="-304747" algn="l" defTabSz="1218987" rtl="0" eaLnBrk="1" latinLnBrk="0" hangingPunct="1">
            <a:lnSpc>
              <a:spcPct val="90000"/>
            </a:lnSpc>
            <a:spcBef>
              <a:spcPts val="1600"/>
            </a:spcBef>
            <a:buClr>
              <a:schemeClr val="accent1"/>
            </a:buClr>
            <a:buSzPct val="100000"/>
            <a:buFont typeface="Arial" pitchFamily="34" charset="0"/>
            <a:buChar char="•"/>
            <a:defRPr sz="2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60949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4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24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21898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52373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182848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133227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2437973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2742720" indent="-231607" algn="l" defTabSz="1218987" rtl="0" eaLnBrk="1" latinLnBrk="0" hangingPunct="1">
            <a:lnSpc>
              <a:spcPct val="90000"/>
            </a:lnSpc>
            <a:spcBef>
              <a:spcPts val="800"/>
            </a:spcBef>
            <a:buClr>
              <a:schemeClr val="accent1"/>
            </a:buClr>
            <a:buSzPct val="80000"/>
            <a:buFont typeface="Arial" pitchFamily="34" charset="0"/>
            <a:buChar char="•"/>
            <a:defRPr sz="2000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rtl="0"/>
          <a:r>
            <a:rPr lang="pt-BR" dirty="0"/>
            <a:t>O algoritmo Random Forest apresentou os resultados mais equilibrados, atingindo em torno de 76-77% nas métricas utilizadas para avaliação.</a:t>
          </a:r>
        </a:p>
        <a:p xmlns:a="http://schemas.openxmlformats.org/drawingml/2006/main">
          <a:r>
            <a:rPr lang="pt-BR" dirty="0"/>
            <a:t>Os resultados são positivos e auxiliarão no planejamento da União para as próximas eleições, garantindo advogados suficientes para a demanda.</a:t>
          </a:r>
        </a:p>
        <a:p xmlns:a="http://schemas.openxmlformats.org/drawingml/2006/main">
          <a:pPr rtl="0"/>
          <a:endParaRPr lang="pt-BR" dirty="0"/>
        </a:p>
        <a:p xmlns:a="http://schemas.openxmlformats.org/drawingml/2006/main">
          <a:pPr rtl="0"/>
          <a:endParaRPr lang="pt-br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79429053-DC2A-4342-ADD4-2FD729D91E2C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724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3.42898" units="1/cm"/>
          <inkml:channelProperty channel="Y" name="resolution" value="27.55102" units="1/cm"/>
          <inkml:channelProperty channel="T" name="resolution" value="1" units="1/dev"/>
        </inkml:channelProperties>
      </inkml:inkSource>
      <inkml:timestamp xml:id="ts0" timeString="2023-10-31T19:35:26.0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22102 9984 0,'0'0'19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t>Clique para editar o texto Mestre</a:t>
            </a:r>
          </a:p>
          <a:p>
            <a:pPr lvl="1" rtl="0"/>
            <a:r>
              <a:t>Segundo nível</a:t>
            </a:r>
          </a:p>
          <a:p>
            <a:pPr lvl="2" rtl="0"/>
            <a:r>
              <a:t>Terceiro nível</a:t>
            </a:r>
          </a:p>
          <a:p>
            <a:pPr lvl="3" rtl="0"/>
            <a:r>
              <a:t>Quarto nível</a:t>
            </a:r>
          </a:p>
          <a:p>
            <a:pPr lvl="4" rtl="0"/>
            <a:r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3EBA5BD7-F043-4D1B-AA17-CD412FC534DE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Olá, eu me chamo Felipe, estou aqui para apresentar o meu TCC do curso de especialização em </a:t>
            </a:r>
            <a:r>
              <a:rPr lang="pt-BR" dirty="0" err="1"/>
              <a:t>Ciencia</a:t>
            </a:r>
            <a:r>
              <a:rPr lang="pt-BR" dirty="0"/>
              <a:t> de Dados e Big Data pela PUC Minas.</a:t>
            </a:r>
          </a:p>
          <a:p>
            <a:r>
              <a:rPr lang="pt-BR" dirty="0"/>
              <a:t>O projeto é de </a:t>
            </a:r>
            <a:r>
              <a:rPr lang="pt-BR" dirty="0" err="1"/>
              <a:t>Machine</a:t>
            </a:r>
            <a:r>
              <a:rPr lang="pt-BR" dirty="0"/>
              <a:t> Learning na </a:t>
            </a:r>
            <a:r>
              <a:rPr lang="pt-BR" dirty="0" err="1"/>
              <a:t>Classicação</a:t>
            </a:r>
            <a:r>
              <a:rPr lang="pt-BR" dirty="0"/>
              <a:t> de Candidato com Base em processos da União Federal.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EBA5BD7-F043-4D1B-AA17-CD412FC534D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4502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Por fim o algoritmo Random Forest foi o que apresentou melhor </a:t>
            </a:r>
            <a:r>
              <a:rPr lang="pt-BR" dirty="0" err="1"/>
              <a:t>equilibrio</a:t>
            </a:r>
            <a:r>
              <a:rPr lang="pt-BR" dirty="0"/>
              <a:t> nos resultados, com cerca de 77% em todas as métricas.</a:t>
            </a:r>
          </a:p>
          <a:p>
            <a:endParaRPr lang="pt-BR" dirty="0"/>
          </a:p>
          <a:p>
            <a:r>
              <a:rPr lang="pt-BR" dirty="0"/>
              <a:t>Importante ressaltar a positividade do resultado, já que isso pode trazer beneficio para equalização de equipe, bem como economia de recursos para a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EBA5BD7-F043-4D1B-AA17-CD412FC534DE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2434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prestação de contas eleitoral é um instrumento de transparência e fiscalização do processo eleitoral.</a:t>
            </a:r>
          </a:p>
          <a:p>
            <a:r>
              <a:rPr lang="pt-BR" dirty="0"/>
              <a:t>A ideia é garantir que os recursos utilizados nas campanhas eleitorais são de fontes legais e são usados de forma adequada, contribuindo para uma competição mais justa e equitativa entre os candidatos.</a:t>
            </a:r>
          </a:p>
          <a:p>
            <a:endParaRPr lang="pt-BR" dirty="0"/>
          </a:p>
          <a:p>
            <a:r>
              <a:rPr lang="pt-BR" dirty="0"/>
              <a:t>Despesas de Campanha: Detalha como os recursos dos fundos eleitorais foram gastos durante a campanha. Isso inclui gastos com publicidade, viagens, salários da equipe de campanha, entre outros. A legislação geralmente estabelece um limite máximo de gastos para cada cargo eletivo. Além de verificar se esses limites foram respeitados, existem regras a serem seguidas, como por exemplo, é proibido receber recursos de fontes ilegais, como empresas ou entidades estrangeiras. A prestação de contas deve comprovar que todos os recursos são de origem permitida.</a:t>
            </a:r>
          </a:p>
          <a:p>
            <a:endParaRPr lang="pt-BR" dirty="0"/>
          </a:p>
          <a:p>
            <a:r>
              <a:rPr lang="pt-BR" dirty="0"/>
              <a:t>O TSE é o órgão máximo da Justiça Eleitoral e é uma de suas responsabilidades supervisionar as eleições, incluindo a analise das prestações. </a:t>
            </a:r>
          </a:p>
          <a:p>
            <a:endParaRPr lang="pt-BR" dirty="0"/>
          </a:p>
          <a:p>
            <a:r>
              <a:rPr lang="pt-BR" dirty="0"/>
              <a:t>Dito isto, se um candidato não apresentar sua prestação de contas ou se forem identificadas irregularidades, ele pode enfrentar várias sanções. </a:t>
            </a:r>
          </a:p>
          <a:p>
            <a:r>
              <a:rPr lang="pt-BR" dirty="0"/>
              <a:t>E por sua vez a advocacia-geral da união é o órgão que representa judicialmente a União Federal.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EBA5BD7-F043-4D1B-AA17-CD412FC534DE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4821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problema proposto é a aplicação de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 para classificação de devedores, seria muito relevante para a advocacia geral da união ter uma ideia da equalização de material humano para atender demandas especificas, como ela poderia redirecionar ou não o foco para tais atividades.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EBA5BD7-F043-4D1B-AA17-CD412FC534D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655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BR" dirty="0"/>
              <a:t>O meu pipeline de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learnig</a:t>
            </a:r>
            <a:r>
              <a:rPr lang="pt-BR" dirty="0"/>
              <a:t> utilizado seguem os 5 passos a seguir: Coleta, tratamento, analise, criação dos modelos e interpretação dos resultados. Para isso foram utilizadas as linguagens SQL para a coleta dos dados da União Federal e Python para o restante do algoritmo</a:t>
            </a:r>
          </a:p>
        </p:txBody>
      </p:sp>
      <p:sp>
        <p:nvSpPr>
          <p:cNvPr id="4" name="Espaço Reservado para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Na coleta de dados, foram extraídas as bases do TSE e União Federal</a:t>
            </a:r>
          </a:p>
          <a:p>
            <a:r>
              <a:rPr lang="pt-BR" dirty="0"/>
              <a:t>- para o TSE foi feito download de 4 arquivos através do seu repositório público e juntado em um </a:t>
            </a:r>
            <a:r>
              <a:rPr lang="pt-BR" dirty="0" err="1"/>
              <a:t>dataframe</a:t>
            </a:r>
            <a:endParaRPr lang="pt-BR" dirty="0"/>
          </a:p>
          <a:p>
            <a:r>
              <a:rPr lang="pt-BR" dirty="0"/>
              <a:t>- para o da União Federal, através de consulta SQL diretamente na base de dados interna.</a:t>
            </a:r>
          </a:p>
          <a:p>
            <a:r>
              <a:rPr lang="pt-BR" dirty="0"/>
              <a:t>- após juntado as 2 bases, onde em uma tenho os dados pessoais e relacionados a campanha e em outra o considerado devedor da União</a:t>
            </a:r>
          </a:p>
          <a:p>
            <a:r>
              <a:rPr lang="pt-BR" dirty="0"/>
              <a:t>Alguns dados quantitativos, conforme a tabela.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EBA5BD7-F043-4D1B-AA17-CD412FC534D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1011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No tratamento de dados foram identificados valores nulos, números negativos, alterações pontuais e remoção de algumas duplicidades.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EBA5BD7-F043-4D1B-AA17-CD412FC534DE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29738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Na analise de dados, irei citar uma das técnicas utilizadas, que foi a matriz de correlação, com ela foi possível identificar </a:t>
            </a:r>
            <a:r>
              <a:rPr lang="pt-BR" dirty="0" err="1"/>
              <a:t>caracteristicas</a:t>
            </a:r>
            <a:r>
              <a:rPr lang="pt-BR" dirty="0"/>
              <a:t> de </a:t>
            </a:r>
            <a:r>
              <a:rPr lang="pt-BR" dirty="0" err="1"/>
              <a:t>correlacionamentos</a:t>
            </a:r>
            <a:r>
              <a:rPr lang="pt-BR" dirty="0"/>
              <a:t> fortes, como é o exemplo das colunas descrição do cargo e tipo de </a:t>
            </a:r>
            <a:r>
              <a:rPr lang="pt-BR" dirty="0" err="1"/>
              <a:t>abrangencia</a:t>
            </a:r>
            <a:r>
              <a:rPr lang="pt-BR" dirty="0"/>
              <a:t>, apontando o valor de 0.91, que faz sentido, afinal todo vereador é municipal, dados das respectivas colunas.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EBA5BD7-F043-4D1B-AA17-CD412FC534D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5360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Na fase da criação dos modelos de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, foram criados loops utilizando 7 algoritmos diferentes para os treinos e avaliações.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EBA5BD7-F043-4D1B-AA17-CD412FC534DE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28992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Na interpretação, foi possível identificar um bom </a:t>
            </a:r>
            <a:r>
              <a:rPr lang="pt-BR" dirty="0" err="1"/>
              <a:t>equilibrio</a:t>
            </a:r>
            <a:r>
              <a:rPr lang="pt-BR" dirty="0"/>
              <a:t> entre alguns, mas em destaque para o modelo </a:t>
            </a:r>
            <a:r>
              <a:rPr lang="pt-BR" dirty="0" err="1"/>
              <a:t>RandomForest</a:t>
            </a:r>
            <a:r>
              <a:rPr lang="pt-BR" dirty="0"/>
              <a:t> que aparece com a melhor pontuação em 4 das 5 métricas utilizadas.</a:t>
            </a:r>
          </a:p>
          <a:p>
            <a:r>
              <a:rPr lang="pt-BR" dirty="0"/>
              <a:t>Foram feitos alguns testes como o aumento de proporção para o </a:t>
            </a:r>
            <a:r>
              <a:rPr lang="pt-BR" dirty="0" err="1"/>
              <a:t>equilibrio</a:t>
            </a:r>
            <a:r>
              <a:rPr lang="pt-BR" dirty="0"/>
              <a:t> da base, bem como extração de colunas consideradas problemáticas.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EBA5BD7-F043-4D1B-AA17-CD412FC534DE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4876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i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Conector Reto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Conector Reto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Conector Reto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linhas inferior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orma Livre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0" name="Forma Livre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1" name="Forma Livre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pt-BR"/>
              <a:t>Clique para editar o título Mestre</a:t>
            </a:r>
            <a:endParaRPr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22" name="Espaço Reservado para Data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23" name="Espaço Reservado para Rodapé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24" name="Espaço Reservado para o Número do Slide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pt-BR"/>
              <a:t>Clique para editar o título Mestre</a:t>
            </a:r>
            <a:endParaRPr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i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Conector Reto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Conector Reto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Conector Reto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pt-BR"/>
              <a:t>Clique para editar o título Mestre</a:t>
            </a:r>
            <a:endParaRPr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pt-BR"/>
              <a:t>Clique para editar o título Mestre</a:t>
            </a:r>
            <a:endParaRPr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pt-BR"/>
              <a:t>Clique no ícone para adicionar uma imagem</a:t>
            </a:r>
            <a:endParaRPr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inhas à esquerda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orma Livre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1" name="Forma Livre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4" name="Forma Livre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pt-br"/>
              <a:t>Clique para editar o estilo de título Mestre</a:t>
            </a:r>
            <a:endParaRPr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US"/>
              <a:t>01/08/2016</a:t>
            </a:r>
            <a:endParaRPr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/>
              <a:pPr rtl="0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customXml" Target="../ink/ink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chart" Target="../charts/chart6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4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4.xml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chart" Target="../charts/char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chart" Target="../charts/chart2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chart" Target="../charts/chart3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chart" Target="../charts/chart4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6.png"/><Relationship Id="rId5" Type="http://schemas.openxmlformats.org/officeDocument/2006/relationships/chart" Target="../charts/chart5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 sz="3600" dirty="0"/>
              <a:t>MACHINE LEARNING NA CLASSIFICAÇÃO DE CANDIDATOS COM BASE EM PROCESSOS DA UNIÃO FEDERAL</a:t>
            </a:r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2400" cap="none" dirty="0"/>
              <a:t>Trabalho de conclusão de curso apresentado ao curso de especialização em Ciência de Dados e Big Data – Felipe da Silva Ferreira</a:t>
            </a:r>
            <a:endParaRPr lang="pt-br" sz="2400" cap="none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Tinta 5">
                <a:extLst>
                  <a:ext uri="{FF2B5EF4-FFF2-40B4-BE49-F238E27FC236}">
                    <a16:creationId xmlns:a16="http://schemas.microsoft.com/office/drawing/2014/main" id="{B87C3EE9-8809-D0C8-4D25-A2BFB1F2D3B4}"/>
                  </a:ext>
                </a:extLst>
              </p14:cNvPr>
              <p14:cNvContentPartPr/>
              <p14:nvPr/>
            </p14:nvContentPartPr>
            <p14:xfrm>
              <a:off x="7956720" y="3594240"/>
              <a:ext cx="360" cy="360"/>
            </p14:xfrm>
          </p:contentPart>
        </mc:Choice>
        <mc:Fallback>
          <p:pic>
            <p:nvPicPr>
              <p:cNvPr id="6" name="Tinta 5">
                <a:extLst>
                  <a:ext uri="{FF2B5EF4-FFF2-40B4-BE49-F238E27FC236}">
                    <a16:creationId xmlns:a16="http://schemas.microsoft.com/office/drawing/2014/main" id="{B87C3EE9-8809-D0C8-4D25-A2BFB1F2D3B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47360" y="3584880"/>
                <a:ext cx="19080" cy="19080"/>
              </a:xfrm>
              <a:prstGeom prst="rect">
                <a:avLst/>
              </a:prstGeom>
            </p:spPr>
          </p:pic>
        </mc:Fallback>
      </mc:AlternateContent>
      <p:pic>
        <p:nvPicPr>
          <p:cNvPr id="55" name="Áudio 54">
            <a:hlinkClick r:id="" action="ppaction://media"/>
            <a:extLst>
              <a:ext uri="{FF2B5EF4-FFF2-40B4-BE49-F238E27FC236}">
                <a16:creationId xmlns:a16="http://schemas.microsoft.com/office/drawing/2014/main" id="{8B64D726-D294-3C4E-088A-A3FCD88D0B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619">
        <p:fade/>
      </p:transition>
    </mc:Choice>
    <mc:Fallback>
      <p:transition spd="med" advTm="146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Considerações Finais</a:t>
            </a:r>
          </a:p>
        </p:txBody>
      </p:sp>
      <p:graphicFrame>
        <p:nvGraphicFramePr>
          <p:cNvPr id="9" name="Espaço Reservado para Conteúdo 8" descr="Gráfico de colunas agrupadas mostrando os valores de 3 séries para 4 categoria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8298413"/>
              </p:ext>
            </p:extLst>
          </p:nvPr>
        </p:nvGraphicFramePr>
        <p:xfrm>
          <a:off x="1218883" y="1700808"/>
          <a:ext cx="10360025" cy="4462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1" name="Áudio 10">
            <a:hlinkClick r:id="" action="ppaction://media"/>
            <a:extLst>
              <a:ext uri="{FF2B5EF4-FFF2-40B4-BE49-F238E27FC236}">
                <a16:creationId xmlns:a16="http://schemas.microsoft.com/office/drawing/2014/main" id="{05D397EC-C3CB-83C5-605C-8B4760DE6B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80870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2285">
        <p:fade/>
      </p:transition>
    </mc:Choice>
    <mc:Fallback>
      <p:transition spd="med" advTm="322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u="sng" dirty="0"/>
              <a:t>Obrigado!</a:t>
            </a:r>
          </a:p>
        </p:txBody>
      </p:sp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7CCF1DD7-53C2-2B2B-3580-0E3E518BC5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19">
        <p:fade/>
      </p:transition>
    </mc:Choice>
    <mc:Fallback>
      <p:transition spd="med" advTm="17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Contextualizando</a:t>
            </a:r>
            <a:endParaRPr lang="en-US" dirty="0"/>
          </a:p>
        </p:txBody>
      </p:sp>
      <p:sp>
        <p:nvSpPr>
          <p:cNvPr id="14" name="Espaço Reservado para Conteúdo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pt-BR" dirty="0"/>
              <a:t>Importância da Prestação de Contas Eleitoral;</a:t>
            </a:r>
          </a:p>
          <a:p>
            <a:pPr rtl="0"/>
            <a:r>
              <a:rPr lang="pt-BR" dirty="0"/>
              <a:t>Despesas de Campanha;</a:t>
            </a:r>
          </a:p>
          <a:p>
            <a:pPr rtl="0"/>
            <a:r>
              <a:rPr lang="pt-BR" dirty="0"/>
              <a:t>TSE e União Federal;</a:t>
            </a:r>
          </a:p>
          <a:p>
            <a:pPr rtl="0"/>
            <a:r>
              <a:rPr lang="pt-BR" dirty="0"/>
              <a:t>Consequências da Não Prestação ou Irregularidades.</a:t>
            </a:r>
            <a:endParaRPr lang="en-US" dirty="0"/>
          </a:p>
        </p:txBody>
      </p:sp>
      <p:pic>
        <p:nvPicPr>
          <p:cNvPr id="58" name="Áudio 57">
            <a:hlinkClick r:id="" action="ppaction://media"/>
            <a:extLst>
              <a:ext uri="{FF2B5EF4-FFF2-40B4-BE49-F238E27FC236}">
                <a16:creationId xmlns:a16="http://schemas.microsoft.com/office/drawing/2014/main" id="{69665489-ABC2-7909-5D6D-DCCF2A897E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4434">
        <p:fade/>
      </p:transition>
    </mc:Choice>
    <mc:Fallback>
      <p:transition spd="med" advTm="744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Problema proposto</a:t>
            </a:r>
            <a:endParaRPr lang="en-US" dirty="0"/>
          </a:p>
        </p:txBody>
      </p:sp>
      <p:sp>
        <p:nvSpPr>
          <p:cNvPr id="14" name="Espaço Reservado para Conteúdo 13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dirty="0"/>
              <a:t>Aplicar linguagem de aprendizado de máquina para classificação de devedores relacionados à prestação de contas eleitorais;</a:t>
            </a:r>
          </a:p>
        </p:txBody>
      </p:sp>
      <p:pic>
        <p:nvPicPr>
          <p:cNvPr id="28" name="Áudio 27">
            <a:hlinkClick r:id="" action="ppaction://media"/>
            <a:extLst>
              <a:ext uri="{FF2B5EF4-FFF2-40B4-BE49-F238E27FC236}">
                <a16:creationId xmlns:a16="http://schemas.microsoft.com/office/drawing/2014/main" id="{3B4D12B0-020F-1535-ED20-FEE4B9B1EA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13223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933">
        <p:fade/>
      </p:transition>
    </mc:Choice>
    <mc:Fallback>
      <p:transition spd="med" advTm="179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Estrutura do trabalho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pt-BR" dirty="0"/>
              <a:t>Foram utilizadas as linguagens:</a:t>
            </a:r>
          </a:p>
          <a:p>
            <a:pPr rtl="0"/>
            <a:r>
              <a:rPr lang="pt-BR" dirty="0"/>
              <a:t>SQL, para a coleta dos dados da União Federal; e</a:t>
            </a:r>
          </a:p>
          <a:p>
            <a:pPr rtl="0"/>
            <a:r>
              <a:rPr lang="pt-BR" dirty="0"/>
              <a:t>Python para o restante do algoritmo.</a:t>
            </a:r>
            <a:endParaRPr lang="pt-br" dirty="0"/>
          </a:p>
        </p:txBody>
      </p:sp>
      <p:graphicFrame>
        <p:nvGraphicFramePr>
          <p:cNvPr id="5" name="Espaço Reservado para Conteúdo 4" descr="Processo em zigue-zague mostrando 3 tarefas organizadas uma abaixo da outra, com duas setas apontando para baixo para indicar a progressão da primeira tarefa até a segunda e da segunda tarefa até a terceira.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40656136"/>
              </p:ext>
            </p:extLst>
          </p:nvPr>
        </p:nvGraphicFramePr>
        <p:xfrm>
          <a:off x="6500813" y="1706563"/>
          <a:ext cx="5078412" cy="4465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4" name="Áudio 23">
            <a:hlinkClick r:id="" action="ppaction://media"/>
            <a:extLst>
              <a:ext uri="{FF2B5EF4-FFF2-40B4-BE49-F238E27FC236}">
                <a16:creationId xmlns:a16="http://schemas.microsoft.com/office/drawing/2014/main" id="{59159B70-F661-9B23-DC47-8B076C351C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011">
        <p:fade/>
      </p:transition>
    </mc:Choice>
    <mc:Fallback>
      <p:transition spd="med" advTm="220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Coleta dos dados</a:t>
            </a:r>
          </a:p>
        </p:txBody>
      </p:sp>
      <p:graphicFrame>
        <p:nvGraphicFramePr>
          <p:cNvPr id="9" name="Espaço Reservado para Conteúdo 8" descr="Gráfico de colunas agrupadas mostrando os valores de 3 séries para 4 categoria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3562674"/>
              </p:ext>
            </p:extLst>
          </p:nvPr>
        </p:nvGraphicFramePr>
        <p:xfrm>
          <a:off x="1218883" y="1700808"/>
          <a:ext cx="10360025" cy="4462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4" name="Áudio 13">
            <a:hlinkClick r:id="" action="ppaction://media"/>
            <a:extLst>
              <a:ext uri="{FF2B5EF4-FFF2-40B4-BE49-F238E27FC236}">
                <a16:creationId xmlns:a16="http://schemas.microsoft.com/office/drawing/2014/main" id="{D0C46AC1-6D6B-A9CC-BD8B-35D9A86D01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27547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7188">
        <p:fade/>
      </p:transition>
    </mc:Choice>
    <mc:Fallback>
      <p:transition spd="med" advTm="371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Tratamento dos dados</a:t>
            </a:r>
          </a:p>
        </p:txBody>
      </p:sp>
      <p:graphicFrame>
        <p:nvGraphicFramePr>
          <p:cNvPr id="9" name="Espaço Reservado para Conteúdo 8" descr="Gráfico de colunas agrupadas mostrando os valores de 3 séries para 4 categoria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4162560"/>
              </p:ext>
            </p:extLst>
          </p:nvPr>
        </p:nvGraphicFramePr>
        <p:xfrm>
          <a:off x="1218883" y="1700808"/>
          <a:ext cx="10360025" cy="4462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0" name="Áudio 9">
            <a:hlinkClick r:id="" action="ppaction://media"/>
            <a:extLst>
              <a:ext uri="{FF2B5EF4-FFF2-40B4-BE49-F238E27FC236}">
                <a16:creationId xmlns:a16="http://schemas.microsoft.com/office/drawing/2014/main" id="{9020B67F-F7C5-CAE4-F13F-A317A07319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15882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972">
        <p:fade/>
      </p:transition>
    </mc:Choice>
    <mc:Fallback>
      <p:transition spd="med" advTm="139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Análise de dados</a:t>
            </a:r>
          </a:p>
        </p:txBody>
      </p:sp>
      <p:graphicFrame>
        <p:nvGraphicFramePr>
          <p:cNvPr id="9" name="Espaço Reservado para Conteúdo 8" descr="Gráfico de colunas agrupadas mostrando os valores de 3 séries para 4 categoria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2154807"/>
              </p:ext>
            </p:extLst>
          </p:nvPr>
        </p:nvGraphicFramePr>
        <p:xfrm>
          <a:off x="1218883" y="1700808"/>
          <a:ext cx="10360025" cy="4462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0" name="Áudio 9">
            <a:hlinkClick r:id="" action="ppaction://media"/>
            <a:extLst>
              <a:ext uri="{FF2B5EF4-FFF2-40B4-BE49-F238E27FC236}">
                <a16:creationId xmlns:a16="http://schemas.microsoft.com/office/drawing/2014/main" id="{ED2C2B9E-3EDD-C706-B54F-573E1DBE07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25651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8366">
        <p:fade/>
      </p:transition>
    </mc:Choice>
    <mc:Fallback>
      <p:transition spd="med" advTm="383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Modelos de </a:t>
            </a:r>
            <a:r>
              <a:rPr lang="pt-br" dirty="0" err="1"/>
              <a:t>Machine</a:t>
            </a:r>
            <a:r>
              <a:rPr lang="pt-br" dirty="0"/>
              <a:t> Learning</a:t>
            </a:r>
          </a:p>
        </p:txBody>
      </p:sp>
      <p:graphicFrame>
        <p:nvGraphicFramePr>
          <p:cNvPr id="9" name="Espaço Reservado para Conteúdo 8" descr="Gráfico de colunas agrupadas mostrando os valores de 3 séries para 4 categoria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094319"/>
              </p:ext>
            </p:extLst>
          </p:nvPr>
        </p:nvGraphicFramePr>
        <p:xfrm>
          <a:off x="1218883" y="1700808"/>
          <a:ext cx="10360025" cy="4462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5" name="Áudio 14">
            <a:hlinkClick r:id="" action="ppaction://media"/>
            <a:extLst>
              <a:ext uri="{FF2B5EF4-FFF2-40B4-BE49-F238E27FC236}">
                <a16:creationId xmlns:a16="http://schemas.microsoft.com/office/drawing/2014/main" id="{99CBF255-D96F-98B8-E148-3DDE8021F0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6957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427">
        <p:fade/>
      </p:transition>
    </mc:Choice>
    <mc:Fallback>
      <p:transition spd="med" advTm="1242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Interpretação</a:t>
            </a:r>
          </a:p>
        </p:txBody>
      </p:sp>
      <p:graphicFrame>
        <p:nvGraphicFramePr>
          <p:cNvPr id="9" name="Espaço Reservado para Conteúdo 8" descr="Gráfico de colunas agrupadas mostrando os valores de 3 séries para 4 categoria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0818202"/>
              </p:ext>
            </p:extLst>
          </p:nvPr>
        </p:nvGraphicFramePr>
        <p:xfrm>
          <a:off x="1218883" y="1700808"/>
          <a:ext cx="10360025" cy="4462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028" name="Picture 4">
            <a:extLst>
              <a:ext uri="{FF2B5EF4-FFF2-40B4-BE49-F238E27FC236}">
                <a16:creationId xmlns:a16="http://schemas.microsoft.com/office/drawing/2014/main" id="{B6129A56-47B3-0B17-AF46-63DBFE5DF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7114" y="1988840"/>
            <a:ext cx="5445605" cy="36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Áudio 9">
            <a:hlinkClick r:id="" action="ppaction://media"/>
            <a:extLst>
              <a:ext uri="{FF2B5EF4-FFF2-40B4-BE49-F238E27FC236}">
                <a16:creationId xmlns:a16="http://schemas.microsoft.com/office/drawing/2014/main" id="{E0D9EEB5-00C1-57D0-8EFA-5B2B3A1315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87304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3791">
        <p:fade/>
      </p:transition>
    </mc:Choice>
    <mc:Fallback>
      <p:transition spd="med" advTm="437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cnologia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14_TF02787990" id="{E2EB6F66-559D-4935-B0FE-CC1100470BBA}" vid="{EDFAEEEF-A820-4D8D-8A70-9CA9D460C139}"/>
    </a:ext>
  </a:extLst>
</a:theme>
</file>

<file path=ppt/theme/theme2.xml><?xml version="1.0" encoding="utf-8"?>
<a:theme xmlns:a="http://schemas.openxmlformats.org/drawingml/2006/main" name="Tema do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http://purl.org/dc/terms/"/>
    <ds:schemaRef ds:uri="http://purl.org/dc/elements/1.1/"/>
    <ds:schemaRef ds:uri="4873beb7-5857-4685-be1f-d57550cc96cc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com linhas de circuito triplas (widescreen)</Template>
  <TotalTime>416</TotalTime>
  <Words>931</Words>
  <Application>Microsoft Office PowerPoint</Application>
  <PresentationFormat>Personalizar</PresentationFormat>
  <Paragraphs>72</Paragraphs>
  <Slides>11</Slides>
  <Notes>10</Notes>
  <HiddenSlides>0</HiddenSlides>
  <MMClips>11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4" baseType="lpstr">
      <vt:lpstr>Arial</vt:lpstr>
      <vt:lpstr>Calibri</vt:lpstr>
      <vt:lpstr>Tecnologia 16x9</vt:lpstr>
      <vt:lpstr>MACHINE LEARNING NA CLASSIFICAÇÃO DE CANDIDATOS COM BASE EM PROCESSOS DA UNIÃO FEDERAL</vt:lpstr>
      <vt:lpstr>Contextualizando</vt:lpstr>
      <vt:lpstr>Problema proposto</vt:lpstr>
      <vt:lpstr>Estrutura do trabalho</vt:lpstr>
      <vt:lpstr>Coleta dos dados</vt:lpstr>
      <vt:lpstr>Tratamento dos dados</vt:lpstr>
      <vt:lpstr>Análise de dados</vt:lpstr>
      <vt:lpstr>Modelos de Machine Learning</vt:lpstr>
      <vt:lpstr>Interpretação</vt:lpstr>
      <vt:lpstr>Considerações Finais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NA CLASSIFICAÇÃO DE CANDIDATOS COM BASE EM PROCESSOS DA UNIÃO FEDERAL</dc:title>
  <dc:creator>Felipe da Silva Ferreira</dc:creator>
  <cp:lastModifiedBy>Felipe da Silva Ferreira</cp:lastModifiedBy>
  <cp:revision>1</cp:revision>
  <dcterms:created xsi:type="dcterms:W3CDTF">2023-10-31T02:27:53Z</dcterms:created>
  <dcterms:modified xsi:type="dcterms:W3CDTF">2023-10-31T21:29:50Z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